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" y="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13DD3-9BB9-4C93-BC65-19F0FFDB33B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036D37-484C-4029-98F4-4286F886BD5C}">
      <dgm:prSet/>
      <dgm:spPr/>
      <dgm:t>
        <a:bodyPr/>
        <a:lstStyle/>
        <a:p>
          <a:r>
            <a:rPr lang="tr-TR"/>
            <a:t>1) HUPROG (Ana Yarışma)</a:t>
          </a:r>
          <a:endParaRPr lang="en-US"/>
        </a:p>
      </dgm:t>
    </dgm:pt>
    <dgm:pt modelId="{713F5648-1A10-4976-BFEC-318D1FCAF9D6}" type="parTrans" cxnId="{E1555697-70F2-4C08-939C-D2FD3C783E11}">
      <dgm:prSet/>
      <dgm:spPr/>
      <dgm:t>
        <a:bodyPr/>
        <a:lstStyle/>
        <a:p>
          <a:endParaRPr lang="en-US"/>
        </a:p>
      </dgm:t>
    </dgm:pt>
    <dgm:pt modelId="{67E2DFEC-DD65-4176-AA3A-9ACA232F8C24}" type="sibTrans" cxnId="{E1555697-70F2-4C08-939C-D2FD3C783E11}">
      <dgm:prSet/>
      <dgm:spPr/>
      <dgm:t>
        <a:bodyPr/>
        <a:lstStyle/>
        <a:p>
          <a:endParaRPr lang="en-US"/>
        </a:p>
      </dgm:t>
    </dgm:pt>
    <dgm:pt modelId="{23146957-A80A-4B27-A9C2-7EBC3D4EE7D0}">
      <dgm:prSet/>
      <dgm:spPr/>
      <dgm:t>
        <a:bodyPr/>
        <a:lstStyle/>
        <a:p>
          <a:r>
            <a:rPr lang="tr-TR"/>
            <a:t>2) Seniorlar - Juniorlar</a:t>
          </a:r>
          <a:endParaRPr lang="en-US"/>
        </a:p>
      </dgm:t>
    </dgm:pt>
    <dgm:pt modelId="{34B9CDEA-C88A-41EB-87A3-ECE3AC48A75C}" type="parTrans" cxnId="{33141D15-CEA4-4707-A3ED-7D57A6BC0064}">
      <dgm:prSet/>
      <dgm:spPr/>
      <dgm:t>
        <a:bodyPr/>
        <a:lstStyle/>
        <a:p>
          <a:endParaRPr lang="en-US"/>
        </a:p>
      </dgm:t>
    </dgm:pt>
    <dgm:pt modelId="{42BA454D-3B02-47E8-B914-C5B5D7038964}" type="sibTrans" cxnId="{33141D15-CEA4-4707-A3ED-7D57A6BC0064}">
      <dgm:prSet/>
      <dgm:spPr/>
      <dgm:t>
        <a:bodyPr/>
        <a:lstStyle/>
        <a:p>
          <a:endParaRPr lang="en-US"/>
        </a:p>
      </dgm:t>
    </dgm:pt>
    <dgm:pt modelId="{737DC06F-147B-4569-A812-D18DECD9F633}">
      <dgm:prSet/>
      <dgm:spPr/>
      <dgm:t>
        <a:bodyPr/>
        <a:lstStyle/>
        <a:p>
          <a:r>
            <a:rPr lang="tr-TR"/>
            <a:t>3) Dersler</a:t>
          </a:r>
          <a:endParaRPr lang="en-US"/>
        </a:p>
      </dgm:t>
    </dgm:pt>
    <dgm:pt modelId="{6BFC79B7-D7FE-4E5C-96DE-33FCDE2B4DA0}" type="parTrans" cxnId="{A0FC876B-289D-4C33-AA42-DF0CAED0F766}">
      <dgm:prSet/>
      <dgm:spPr/>
      <dgm:t>
        <a:bodyPr/>
        <a:lstStyle/>
        <a:p>
          <a:endParaRPr lang="en-US"/>
        </a:p>
      </dgm:t>
    </dgm:pt>
    <dgm:pt modelId="{0E85E1AB-C2A1-4C30-8A5C-F917943B6E40}" type="sibTrans" cxnId="{A0FC876B-289D-4C33-AA42-DF0CAED0F766}">
      <dgm:prSet/>
      <dgm:spPr/>
      <dgm:t>
        <a:bodyPr/>
        <a:lstStyle/>
        <a:p>
          <a:endParaRPr lang="en-US"/>
        </a:p>
      </dgm:t>
    </dgm:pt>
    <dgm:pt modelId="{719D6960-2E46-4ED7-B96A-4EE0CE9CEEF6}">
      <dgm:prSet/>
      <dgm:spPr/>
      <dgm:t>
        <a:bodyPr/>
        <a:lstStyle/>
        <a:p>
          <a:r>
            <a:rPr lang="tr-TR" dirty="0"/>
            <a:t>5) Bu topluluk bana neler katabilir?</a:t>
          </a:r>
          <a:endParaRPr lang="en-US" dirty="0"/>
        </a:p>
      </dgm:t>
    </dgm:pt>
    <dgm:pt modelId="{A11FC2D1-A86A-4322-9083-23A4248BE8CF}" type="parTrans" cxnId="{054EFE73-3B6D-42BD-86E3-205BE07741DE}">
      <dgm:prSet/>
      <dgm:spPr/>
      <dgm:t>
        <a:bodyPr/>
        <a:lstStyle/>
        <a:p>
          <a:endParaRPr lang="en-US"/>
        </a:p>
      </dgm:t>
    </dgm:pt>
    <dgm:pt modelId="{5394889F-A14E-467D-A47E-C2432CE95666}" type="sibTrans" cxnId="{054EFE73-3B6D-42BD-86E3-205BE07741DE}">
      <dgm:prSet/>
      <dgm:spPr/>
      <dgm:t>
        <a:bodyPr/>
        <a:lstStyle/>
        <a:p>
          <a:endParaRPr lang="en-US"/>
        </a:p>
      </dgm:t>
    </dgm:pt>
    <dgm:pt modelId="{A0607706-B00C-4314-BD54-F68DE96F7E10}">
      <dgm:prSet/>
      <dgm:spPr/>
      <dgm:t>
        <a:bodyPr/>
        <a:lstStyle/>
        <a:p>
          <a:r>
            <a:rPr lang="tr-TR" dirty="0"/>
            <a:t>4) Kimler bu topluluğa girebilir?</a:t>
          </a:r>
          <a:endParaRPr lang="en-US" dirty="0"/>
        </a:p>
      </dgm:t>
    </dgm:pt>
    <dgm:pt modelId="{007E0FA1-B997-4E1D-BFE9-22B2A825BCBF}" type="sibTrans" cxnId="{0447E25B-179C-4621-9C22-56C136488B52}">
      <dgm:prSet/>
      <dgm:spPr/>
      <dgm:t>
        <a:bodyPr/>
        <a:lstStyle/>
        <a:p>
          <a:endParaRPr lang="en-US"/>
        </a:p>
      </dgm:t>
    </dgm:pt>
    <dgm:pt modelId="{045D820D-4F79-4052-8D09-1D3ABFC4DCE4}" type="parTrans" cxnId="{0447E25B-179C-4621-9C22-56C136488B52}">
      <dgm:prSet/>
      <dgm:spPr/>
      <dgm:t>
        <a:bodyPr/>
        <a:lstStyle/>
        <a:p>
          <a:endParaRPr lang="en-US"/>
        </a:p>
      </dgm:t>
    </dgm:pt>
    <dgm:pt modelId="{A6CF0F1A-468D-4B9E-8B3B-3C48F88A010A}" type="pres">
      <dgm:prSet presAssocID="{35F13DD3-9BB9-4C93-BC65-19F0FFDB33B7}" presName="linear" presStyleCnt="0">
        <dgm:presLayoutVars>
          <dgm:animLvl val="lvl"/>
          <dgm:resizeHandles val="exact"/>
        </dgm:presLayoutVars>
      </dgm:prSet>
      <dgm:spPr/>
    </dgm:pt>
    <dgm:pt modelId="{842CD9BA-0D20-422C-808A-4C60F96A2CD5}" type="pres">
      <dgm:prSet presAssocID="{56036D37-484C-4029-98F4-4286F886BD5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046664-4AE6-43F0-8662-2C3BB645A7A4}" type="pres">
      <dgm:prSet presAssocID="{67E2DFEC-DD65-4176-AA3A-9ACA232F8C24}" presName="spacer" presStyleCnt="0"/>
      <dgm:spPr/>
    </dgm:pt>
    <dgm:pt modelId="{AA4B25E5-9A17-48FB-A921-EF29C9679129}" type="pres">
      <dgm:prSet presAssocID="{23146957-A80A-4B27-A9C2-7EBC3D4EE7D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708C8E5-64BF-4CB0-8066-18EC889D09A3}" type="pres">
      <dgm:prSet presAssocID="{42BA454D-3B02-47E8-B914-C5B5D7038964}" presName="spacer" presStyleCnt="0"/>
      <dgm:spPr/>
    </dgm:pt>
    <dgm:pt modelId="{C5C98B36-1572-4835-AC56-D492C097AEEF}" type="pres">
      <dgm:prSet presAssocID="{737DC06F-147B-4569-A812-D18DECD9F6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40E24E-84E1-407C-87E4-DAF57D440BDF}" type="pres">
      <dgm:prSet presAssocID="{0E85E1AB-C2A1-4C30-8A5C-F917943B6E40}" presName="spacer" presStyleCnt="0"/>
      <dgm:spPr/>
    </dgm:pt>
    <dgm:pt modelId="{6FFE844D-A70D-4B38-B38F-26F1FD83D33A}" type="pres">
      <dgm:prSet presAssocID="{A0607706-B00C-4314-BD54-F68DE96F7E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9F40D32-815A-42E9-A5C3-250AB08AFE23}" type="pres">
      <dgm:prSet presAssocID="{007E0FA1-B997-4E1D-BFE9-22B2A825BCBF}" presName="spacer" presStyleCnt="0"/>
      <dgm:spPr/>
    </dgm:pt>
    <dgm:pt modelId="{80E6E3CA-DEFA-42DE-9111-93916970794E}" type="pres">
      <dgm:prSet presAssocID="{719D6960-2E46-4ED7-B96A-4EE0CE9CEEF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B2F5A00-37B3-4275-92C9-CD85AFA9FE47}" type="presOf" srcId="{35F13DD3-9BB9-4C93-BC65-19F0FFDB33B7}" destId="{A6CF0F1A-468D-4B9E-8B3B-3C48F88A010A}" srcOrd="0" destOrd="0" presId="urn:microsoft.com/office/officeart/2005/8/layout/vList2"/>
    <dgm:cxn modelId="{33141D15-CEA4-4707-A3ED-7D57A6BC0064}" srcId="{35F13DD3-9BB9-4C93-BC65-19F0FFDB33B7}" destId="{23146957-A80A-4B27-A9C2-7EBC3D4EE7D0}" srcOrd="1" destOrd="0" parTransId="{34B9CDEA-C88A-41EB-87A3-ECE3AC48A75C}" sibTransId="{42BA454D-3B02-47E8-B914-C5B5D7038964}"/>
    <dgm:cxn modelId="{0447E25B-179C-4621-9C22-56C136488B52}" srcId="{35F13DD3-9BB9-4C93-BC65-19F0FFDB33B7}" destId="{A0607706-B00C-4314-BD54-F68DE96F7E10}" srcOrd="3" destOrd="0" parTransId="{045D820D-4F79-4052-8D09-1D3ABFC4DCE4}" sibTransId="{007E0FA1-B997-4E1D-BFE9-22B2A825BCBF}"/>
    <dgm:cxn modelId="{A0FC876B-289D-4C33-AA42-DF0CAED0F766}" srcId="{35F13DD3-9BB9-4C93-BC65-19F0FFDB33B7}" destId="{737DC06F-147B-4569-A812-D18DECD9F633}" srcOrd="2" destOrd="0" parTransId="{6BFC79B7-D7FE-4E5C-96DE-33FCDE2B4DA0}" sibTransId="{0E85E1AB-C2A1-4C30-8A5C-F917943B6E40}"/>
    <dgm:cxn modelId="{054EFE73-3B6D-42BD-86E3-205BE07741DE}" srcId="{35F13DD3-9BB9-4C93-BC65-19F0FFDB33B7}" destId="{719D6960-2E46-4ED7-B96A-4EE0CE9CEEF6}" srcOrd="4" destOrd="0" parTransId="{A11FC2D1-A86A-4322-9083-23A4248BE8CF}" sibTransId="{5394889F-A14E-467D-A47E-C2432CE95666}"/>
    <dgm:cxn modelId="{E1555697-70F2-4C08-939C-D2FD3C783E11}" srcId="{35F13DD3-9BB9-4C93-BC65-19F0FFDB33B7}" destId="{56036D37-484C-4029-98F4-4286F886BD5C}" srcOrd="0" destOrd="0" parTransId="{713F5648-1A10-4976-BFEC-318D1FCAF9D6}" sibTransId="{67E2DFEC-DD65-4176-AA3A-9ACA232F8C24}"/>
    <dgm:cxn modelId="{367112A5-AB5A-4A01-9D43-F979F0FAF394}" type="presOf" srcId="{A0607706-B00C-4314-BD54-F68DE96F7E10}" destId="{6FFE844D-A70D-4B38-B38F-26F1FD83D33A}" srcOrd="0" destOrd="0" presId="urn:microsoft.com/office/officeart/2005/8/layout/vList2"/>
    <dgm:cxn modelId="{14418FB8-F276-40ED-AFC6-A651F1004529}" type="presOf" srcId="{737DC06F-147B-4569-A812-D18DECD9F633}" destId="{C5C98B36-1572-4835-AC56-D492C097AEEF}" srcOrd="0" destOrd="0" presId="urn:microsoft.com/office/officeart/2005/8/layout/vList2"/>
    <dgm:cxn modelId="{41338ACA-239C-4641-876B-F6191184A2AC}" type="presOf" srcId="{56036D37-484C-4029-98F4-4286F886BD5C}" destId="{842CD9BA-0D20-422C-808A-4C60F96A2CD5}" srcOrd="0" destOrd="0" presId="urn:microsoft.com/office/officeart/2005/8/layout/vList2"/>
    <dgm:cxn modelId="{2DD75CCF-4510-42C4-B105-8CBC4AC35BB2}" type="presOf" srcId="{719D6960-2E46-4ED7-B96A-4EE0CE9CEEF6}" destId="{80E6E3CA-DEFA-42DE-9111-93916970794E}" srcOrd="0" destOrd="0" presId="urn:microsoft.com/office/officeart/2005/8/layout/vList2"/>
    <dgm:cxn modelId="{A143C0F0-1728-419A-A02B-A3978A257F39}" type="presOf" srcId="{23146957-A80A-4B27-A9C2-7EBC3D4EE7D0}" destId="{AA4B25E5-9A17-48FB-A921-EF29C9679129}" srcOrd="0" destOrd="0" presId="urn:microsoft.com/office/officeart/2005/8/layout/vList2"/>
    <dgm:cxn modelId="{03CFC790-2BFA-4584-942F-146582CF07DD}" type="presParOf" srcId="{A6CF0F1A-468D-4B9E-8B3B-3C48F88A010A}" destId="{842CD9BA-0D20-422C-808A-4C60F96A2CD5}" srcOrd="0" destOrd="0" presId="urn:microsoft.com/office/officeart/2005/8/layout/vList2"/>
    <dgm:cxn modelId="{F4BA544A-AA35-4A3C-96E6-DA365E1B948C}" type="presParOf" srcId="{A6CF0F1A-468D-4B9E-8B3B-3C48F88A010A}" destId="{7D046664-4AE6-43F0-8662-2C3BB645A7A4}" srcOrd="1" destOrd="0" presId="urn:microsoft.com/office/officeart/2005/8/layout/vList2"/>
    <dgm:cxn modelId="{31921868-A100-4F65-9BC1-8308B988FC12}" type="presParOf" srcId="{A6CF0F1A-468D-4B9E-8B3B-3C48F88A010A}" destId="{AA4B25E5-9A17-48FB-A921-EF29C9679129}" srcOrd="2" destOrd="0" presId="urn:microsoft.com/office/officeart/2005/8/layout/vList2"/>
    <dgm:cxn modelId="{4C225E2F-3B7C-432B-B86E-6981BA343BFF}" type="presParOf" srcId="{A6CF0F1A-468D-4B9E-8B3B-3C48F88A010A}" destId="{A708C8E5-64BF-4CB0-8066-18EC889D09A3}" srcOrd="3" destOrd="0" presId="urn:microsoft.com/office/officeart/2005/8/layout/vList2"/>
    <dgm:cxn modelId="{BA63395C-D12C-438B-9F8C-92C56C93E57E}" type="presParOf" srcId="{A6CF0F1A-468D-4B9E-8B3B-3C48F88A010A}" destId="{C5C98B36-1572-4835-AC56-D492C097AEEF}" srcOrd="4" destOrd="0" presId="urn:microsoft.com/office/officeart/2005/8/layout/vList2"/>
    <dgm:cxn modelId="{B65E2CF0-7079-4F88-B0DC-D0531F630D33}" type="presParOf" srcId="{A6CF0F1A-468D-4B9E-8B3B-3C48F88A010A}" destId="{3340E24E-84E1-407C-87E4-DAF57D440BDF}" srcOrd="5" destOrd="0" presId="urn:microsoft.com/office/officeart/2005/8/layout/vList2"/>
    <dgm:cxn modelId="{4198D3A8-8EF4-4533-9337-B2466BBB3DF9}" type="presParOf" srcId="{A6CF0F1A-468D-4B9E-8B3B-3C48F88A010A}" destId="{6FFE844D-A70D-4B38-B38F-26F1FD83D33A}" srcOrd="6" destOrd="0" presId="urn:microsoft.com/office/officeart/2005/8/layout/vList2"/>
    <dgm:cxn modelId="{0DED9FA5-B2EF-413D-8607-BAD2FE3B1115}" type="presParOf" srcId="{A6CF0F1A-468D-4B9E-8B3B-3C48F88A010A}" destId="{19F40D32-815A-42E9-A5C3-250AB08AFE23}" srcOrd="7" destOrd="0" presId="urn:microsoft.com/office/officeart/2005/8/layout/vList2"/>
    <dgm:cxn modelId="{546EEB2D-8C4E-49CA-AC6B-7EA44EC0A800}" type="presParOf" srcId="{A6CF0F1A-468D-4B9E-8B3B-3C48F88A010A}" destId="{80E6E3CA-DEFA-42DE-9111-9391697079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05A85-6E74-4A09-8E1A-D45AF988E380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9891A5-6550-4EEA-A6C9-00F383EB9E01}">
      <dgm:prSet/>
      <dgm:spPr/>
      <dgm:t>
        <a:bodyPr/>
        <a:lstStyle/>
        <a:p>
          <a:r>
            <a:rPr lang="tr-TR"/>
            <a:t>Seniorlar</a:t>
          </a:r>
          <a:endParaRPr lang="en-US"/>
        </a:p>
      </dgm:t>
    </dgm:pt>
    <dgm:pt modelId="{1D920BA8-A7F9-476A-821F-4B12F8455D84}" type="parTrans" cxnId="{E73C0703-CE61-4526-9530-35D13B269A37}">
      <dgm:prSet/>
      <dgm:spPr/>
      <dgm:t>
        <a:bodyPr/>
        <a:lstStyle/>
        <a:p>
          <a:endParaRPr lang="en-US"/>
        </a:p>
      </dgm:t>
    </dgm:pt>
    <dgm:pt modelId="{D83F7171-7FC5-4EC3-89C4-184A1C3E4A9C}" type="sibTrans" cxnId="{E73C0703-CE61-4526-9530-35D13B269A37}">
      <dgm:prSet/>
      <dgm:spPr/>
      <dgm:t>
        <a:bodyPr/>
        <a:lstStyle/>
        <a:p>
          <a:endParaRPr lang="en-US"/>
        </a:p>
      </dgm:t>
    </dgm:pt>
    <dgm:pt modelId="{1CE8CC93-D85F-46EF-A269-7E800AAB0881}">
      <dgm:prSet/>
      <dgm:spPr/>
      <dgm:t>
        <a:bodyPr/>
        <a:lstStyle/>
        <a:p>
          <a:r>
            <a:rPr lang="tr-TR" dirty="0" err="1"/>
            <a:t>Juniorlar</a:t>
          </a:r>
          <a:endParaRPr lang="en-US" dirty="0"/>
        </a:p>
      </dgm:t>
    </dgm:pt>
    <dgm:pt modelId="{5941CA5C-B4EA-4180-A3AD-2EAD76BEF28F}" type="sibTrans" cxnId="{728B4664-F3BA-46B6-9A7D-838D85585DFE}">
      <dgm:prSet/>
      <dgm:spPr/>
      <dgm:t>
        <a:bodyPr/>
        <a:lstStyle/>
        <a:p>
          <a:endParaRPr lang="en-US"/>
        </a:p>
      </dgm:t>
    </dgm:pt>
    <dgm:pt modelId="{231E33A0-ED23-4D0E-891A-322A916A3692}" type="parTrans" cxnId="{728B4664-F3BA-46B6-9A7D-838D85585DFE}">
      <dgm:prSet/>
      <dgm:spPr/>
      <dgm:t>
        <a:bodyPr/>
        <a:lstStyle/>
        <a:p>
          <a:endParaRPr lang="en-US"/>
        </a:p>
      </dgm:t>
    </dgm:pt>
    <dgm:pt modelId="{89EBA622-DB06-4362-845C-2E129CE2F424}" type="pres">
      <dgm:prSet presAssocID="{91B05A85-6E74-4A09-8E1A-D45AF988E3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38DF52-26EA-468E-BF4E-A27242FC4D8B}" type="pres">
      <dgm:prSet presAssocID="{369891A5-6550-4EEA-A6C9-00F383EB9E01}" presName="root" presStyleCnt="0"/>
      <dgm:spPr/>
    </dgm:pt>
    <dgm:pt modelId="{5262C14C-D66B-4F79-B873-139C0F112DCB}" type="pres">
      <dgm:prSet presAssocID="{369891A5-6550-4EEA-A6C9-00F383EB9E01}" presName="rootComposite" presStyleCnt="0"/>
      <dgm:spPr/>
    </dgm:pt>
    <dgm:pt modelId="{24769198-6FAE-4538-838D-E076B03063C5}" type="pres">
      <dgm:prSet presAssocID="{369891A5-6550-4EEA-A6C9-00F383EB9E01}" presName="rootText" presStyleLbl="node1" presStyleIdx="0" presStyleCnt="2"/>
      <dgm:spPr/>
    </dgm:pt>
    <dgm:pt modelId="{4D00CF36-D0EC-4998-A9DA-AADE11473BF4}" type="pres">
      <dgm:prSet presAssocID="{369891A5-6550-4EEA-A6C9-00F383EB9E01}" presName="rootConnector" presStyleLbl="node1" presStyleIdx="0" presStyleCnt="2"/>
      <dgm:spPr/>
    </dgm:pt>
    <dgm:pt modelId="{41C88075-03CB-431B-9670-8CDBCDF09B66}" type="pres">
      <dgm:prSet presAssocID="{369891A5-6550-4EEA-A6C9-00F383EB9E01}" presName="childShape" presStyleCnt="0"/>
      <dgm:spPr/>
    </dgm:pt>
    <dgm:pt modelId="{8ACAF814-49FE-4C12-9CC5-0269EA800BD7}" type="pres">
      <dgm:prSet presAssocID="{1CE8CC93-D85F-46EF-A269-7E800AAB0881}" presName="root" presStyleCnt="0"/>
      <dgm:spPr/>
    </dgm:pt>
    <dgm:pt modelId="{5BD7D004-DB95-4158-9F7A-EBDBFEE8C381}" type="pres">
      <dgm:prSet presAssocID="{1CE8CC93-D85F-46EF-A269-7E800AAB0881}" presName="rootComposite" presStyleCnt="0"/>
      <dgm:spPr/>
    </dgm:pt>
    <dgm:pt modelId="{D930B3EA-FAEB-4C2A-9E90-AF194EACE9F6}" type="pres">
      <dgm:prSet presAssocID="{1CE8CC93-D85F-46EF-A269-7E800AAB0881}" presName="rootText" presStyleLbl="node1" presStyleIdx="1" presStyleCnt="2"/>
      <dgm:spPr/>
    </dgm:pt>
    <dgm:pt modelId="{68E26BA0-DFB3-4AE2-863A-B0DA8E5FFE86}" type="pres">
      <dgm:prSet presAssocID="{1CE8CC93-D85F-46EF-A269-7E800AAB0881}" presName="rootConnector" presStyleLbl="node1" presStyleIdx="1" presStyleCnt="2"/>
      <dgm:spPr/>
    </dgm:pt>
    <dgm:pt modelId="{48F52C4B-1FB4-4D6E-BBE0-A59FFD5329A2}" type="pres">
      <dgm:prSet presAssocID="{1CE8CC93-D85F-46EF-A269-7E800AAB0881}" presName="childShape" presStyleCnt="0"/>
      <dgm:spPr/>
    </dgm:pt>
  </dgm:ptLst>
  <dgm:cxnLst>
    <dgm:cxn modelId="{E73C0703-CE61-4526-9530-35D13B269A37}" srcId="{91B05A85-6E74-4A09-8E1A-D45AF988E380}" destId="{369891A5-6550-4EEA-A6C9-00F383EB9E01}" srcOrd="0" destOrd="0" parTransId="{1D920BA8-A7F9-476A-821F-4B12F8455D84}" sibTransId="{D83F7171-7FC5-4EC3-89C4-184A1C3E4A9C}"/>
    <dgm:cxn modelId="{666BA50A-7A38-4332-B433-9AFF6D615EE4}" type="presOf" srcId="{1CE8CC93-D85F-46EF-A269-7E800AAB0881}" destId="{68E26BA0-DFB3-4AE2-863A-B0DA8E5FFE86}" srcOrd="1" destOrd="0" presId="urn:microsoft.com/office/officeart/2005/8/layout/hierarchy3"/>
    <dgm:cxn modelId="{E4798D3A-3E19-448D-8E3D-9B5BB7DA0CE5}" type="presOf" srcId="{369891A5-6550-4EEA-A6C9-00F383EB9E01}" destId="{4D00CF36-D0EC-4998-A9DA-AADE11473BF4}" srcOrd="1" destOrd="0" presId="urn:microsoft.com/office/officeart/2005/8/layout/hierarchy3"/>
    <dgm:cxn modelId="{3F79E15F-FC49-4669-85B3-6E5FE9C36BE1}" type="presOf" srcId="{369891A5-6550-4EEA-A6C9-00F383EB9E01}" destId="{24769198-6FAE-4538-838D-E076B03063C5}" srcOrd="0" destOrd="0" presId="urn:microsoft.com/office/officeart/2005/8/layout/hierarchy3"/>
    <dgm:cxn modelId="{728B4664-F3BA-46B6-9A7D-838D85585DFE}" srcId="{91B05A85-6E74-4A09-8E1A-D45AF988E380}" destId="{1CE8CC93-D85F-46EF-A269-7E800AAB0881}" srcOrd="1" destOrd="0" parTransId="{231E33A0-ED23-4D0E-891A-322A916A3692}" sibTransId="{5941CA5C-B4EA-4180-A3AD-2EAD76BEF28F}"/>
    <dgm:cxn modelId="{3D0E258C-0770-49B0-A85F-46FCC07D0D12}" type="presOf" srcId="{91B05A85-6E74-4A09-8E1A-D45AF988E380}" destId="{89EBA622-DB06-4362-845C-2E129CE2F424}" srcOrd="0" destOrd="0" presId="urn:microsoft.com/office/officeart/2005/8/layout/hierarchy3"/>
    <dgm:cxn modelId="{E3B2C9D5-6823-4CFD-B1AC-81FE579FE2AC}" type="presOf" srcId="{1CE8CC93-D85F-46EF-A269-7E800AAB0881}" destId="{D930B3EA-FAEB-4C2A-9E90-AF194EACE9F6}" srcOrd="0" destOrd="0" presId="urn:microsoft.com/office/officeart/2005/8/layout/hierarchy3"/>
    <dgm:cxn modelId="{8D6FBE3E-BA9D-457A-9AEA-CD177BCD4BA5}" type="presParOf" srcId="{89EBA622-DB06-4362-845C-2E129CE2F424}" destId="{D238DF52-26EA-468E-BF4E-A27242FC4D8B}" srcOrd="0" destOrd="0" presId="urn:microsoft.com/office/officeart/2005/8/layout/hierarchy3"/>
    <dgm:cxn modelId="{C9F9FFF9-A7EC-44C2-8E08-56C4A7BA63DC}" type="presParOf" srcId="{D238DF52-26EA-468E-BF4E-A27242FC4D8B}" destId="{5262C14C-D66B-4F79-B873-139C0F112DCB}" srcOrd="0" destOrd="0" presId="urn:microsoft.com/office/officeart/2005/8/layout/hierarchy3"/>
    <dgm:cxn modelId="{119928C3-1995-4445-BC37-44F24BB5F3CF}" type="presParOf" srcId="{5262C14C-D66B-4F79-B873-139C0F112DCB}" destId="{24769198-6FAE-4538-838D-E076B03063C5}" srcOrd="0" destOrd="0" presId="urn:microsoft.com/office/officeart/2005/8/layout/hierarchy3"/>
    <dgm:cxn modelId="{A5A35DAB-C363-4AE7-A522-508751AFA9CA}" type="presParOf" srcId="{5262C14C-D66B-4F79-B873-139C0F112DCB}" destId="{4D00CF36-D0EC-4998-A9DA-AADE11473BF4}" srcOrd="1" destOrd="0" presId="urn:microsoft.com/office/officeart/2005/8/layout/hierarchy3"/>
    <dgm:cxn modelId="{4569D7A1-1D9B-4A64-A339-5D484F0CBAFF}" type="presParOf" srcId="{D238DF52-26EA-468E-BF4E-A27242FC4D8B}" destId="{41C88075-03CB-431B-9670-8CDBCDF09B66}" srcOrd="1" destOrd="0" presId="urn:microsoft.com/office/officeart/2005/8/layout/hierarchy3"/>
    <dgm:cxn modelId="{5737B449-99D1-438F-BBF4-6940D2910B5C}" type="presParOf" srcId="{89EBA622-DB06-4362-845C-2E129CE2F424}" destId="{8ACAF814-49FE-4C12-9CC5-0269EA800BD7}" srcOrd="1" destOrd="0" presId="urn:microsoft.com/office/officeart/2005/8/layout/hierarchy3"/>
    <dgm:cxn modelId="{3325214C-2FFC-47BF-881D-2D214A47499E}" type="presParOf" srcId="{8ACAF814-49FE-4C12-9CC5-0269EA800BD7}" destId="{5BD7D004-DB95-4158-9F7A-EBDBFEE8C381}" srcOrd="0" destOrd="0" presId="urn:microsoft.com/office/officeart/2005/8/layout/hierarchy3"/>
    <dgm:cxn modelId="{F6E5C09D-6B75-4B3E-8417-E6DED6A4A5AC}" type="presParOf" srcId="{5BD7D004-DB95-4158-9F7A-EBDBFEE8C381}" destId="{D930B3EA-FAEB-4C2A-9E90-AF194EACE9F6}" srcOrd="0" destOrd="0" presId="urn:microsoft.com/office/officeart/2005/8/layout/hierarchy3"/>
    <dgm:cxn modelId="{45850F13-C404-4AD4-A930-CBAEF7A020D9}" type="presParOf" srcId="{5BD7D004-DB95-4158-9F7A-EBDBFEE8C381}" destId="{68E26BA0-DFB3-4AE2-863A-B0DA8E5FFE86}" srcOrd="1" destOrd="0" presId="urn:microsoft.com/office/officeart/2005/8/layout/hierarchy3"/>
    <dgm:cxn modelId="{2D8C1EAA-337C-4CA7-957E-283546B3BC7E}" type="presParOf" srcId="{8ACAF814-49FE-4C12-9CC5-0269EA800BD7}" destId="{48F52C4B-1FB4-4D6E-BBE0-A59FFD5329A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06101-BFDB-4FDF-ABC4-1FF74AEA73BA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5ED28D3-31FA-48D0-8B99-35B4CBEB42C7}">
      <dgm:prSet/>
      <dgm:spPr/>
      <dgm:t>
        <a:bodyPr/>
        <a:lstStyle/>
        <a:p>
          <a:r>
            <a:rPr lang="tr-TR" b="1"/>
            <a:t>Soru yazmak…</a:t>
          </a:r>
          <a:endParaRPr lang="en-US" b="1"/>
        </a:p>
      </dgm:t>
    </dgm:pt>
    <dgm:pt modelId="{F614D2CF-3C08-4F1F-B009-A3932C891C56}" type="parTrans" cxnId="{D6C86DFC-A6CB-455B-83CF-5DB3FFDDF261}">
      <dgm:prSet/>
      <dgm:spPr/>
      <dgm:t>
        <a:bodyPr/>
        <a:lstStyle/>
        <a:p>
          <a:endParaRPr lang="en-US"/>
        </a:p>
      </dgm:t>
    </dgm:pt>
    <dgm:pt modelId="{B68EF8C3-0728-4929-A906-2045164CDB09}" type="sibTrans" cxnId="{D6C86DFC-A6CB-455B-83CF-5DB3FFDDF261}">
      <dgm:prSet/>
      <dgm:spPr/>
      <dgm:t>
        <a:bodyPr/>
        <a:lstStyle/>
        <a:p>
          <a:endParaRPr lang="en-US"/>
        </a:p>
      </dgm:t>
    </dgm:pt>
    <dgm:pt modelId="{46C22B69-A6B0-4D47-A1B8-4AABF3B9BBD9}">
      <dgm:prSet/>
      <dgm:spPr/>
      <dgm:t>
        <a:bodyPr/>
        <a:lstStyle/>
        <a:p>
          <a:r>
            <a:rPr lang="tr-TR" dirty="0" err="1"/>
            <a:t>Huprog’u</a:t>
          </a:r>
          <a:r>
            <a:rPr lang="tr-TR" dirty="0"/>
            <a:t> her sene olduğu gibi Türkiye’nin en kaliteli ve özgün programlama yarışması seviyesinde hazırlamak.</a:t>
          </a:r>
          <a:endParaRPr lang="en-US" dirty="0"/>
        </a:p>
      </dgm:t>
    </dgm:pt>
    <dgm:pt modelId="{0DDAADD6-73FB-4C34-9550-39B7FFEB44B6}" type="parTrans" cxnId="{F883B68E-94F9-45F1-98F4-5AFD14519A85}">
      <dgm:prSet/>
      <dgm:spPr/>
      <dgm:t>
        <a:bodyPr/>
        <a:lstStyle/>
        <a:p>
          <a:endParaRPr lang="en-US"/>
        </a:p>
      </dgm:t>
    </dgm:pt>
    <dgm:pt modelId="{A5276D40-8B3A-49F7-989F-DA1F31DFBCA3}" type="sibTrans" cxnId="{F883B68E-94F9-45F1-98F4-5AFD14519A85}">
      <dgm:prSet/>
      <dgm:spPr/>
      <dgm:t>
        <a:bodyPr/>
        <a:lstStyle/>
        <a:p>
          <a:endParaRPr lang="en-US"/>
        </a:p>
      </dgm:t>
    </dgm:pt>
    <dgm:pt modelId="{C0CDD4F8-EE73-48ED-8708-8ECDE997566E}">
      <dgm:prSet/>
      <dgm:spPr/>
      <dgm:t>
        <a:bodyPr/>
        <a:lstStyle/>
        <a:p>
          <a:r>
            <a:rPr lang="tr-TR" dirty="0"/>
            <a:t>Gelecek senenin </a:t>
          </a:r>
          <a:r>
            <a:rPr lang="tr-TR" dirty="0" err="1"/>
            <a:t>Seniorları</a:t>
          </a:r>
          <a:r>
            <a:rPr lang="tr-TR" dirty="0"/>
            <a:t> için </a:t>
          </a:r>
          <a:r>
            <a:rPr lang="tr-TR" dirty="0" err="1"/>
            <a:t>Junior</a:t>
          </a:r>
          <a:r>
            <a:rPr lang="tr-TR" dirty="0"/>
            <a:t> seçmek.</a:t>
          </a:r>
          <a:endParaRPr lang="en-US" dirty="0"/>
        </a:p>
      </dgm:t>
    </dgm:pt>
    <dgm:pt modelId="{029B4DD3-8586-4D6F-A1BF-275F0AB59B5D}" type="parTrans" cxnId="{AF560695-075C-4B83-8370-284FAD714514}">
      <dgm:prSet/>
      <dgm:spPr/>
      <dgm:t>
        <a:bodyPr/>
        <a:lstStyle/>
        <a:p>
          <a:endParaRPr lang="en-US"/>
        </a:p>
      </dgm:t>
    </dgm:pt>
    <dgm:pt modelId="{C3813AB1-E83E-4E1E-9311-A4BC34299A0B}" type="sibTrans" cxnId="{AF560695-075C-4B83-8370-284FAD714514}">
      <dgm:prSet/>
      <dgm:spPr/>
      <dgm:t>
        <a:bodyPr/>
        <a:lstStyle/>
        <a:p>
          <a:endParaRPr lang="en-US"/>
        </a:p>
      </dgm:t>
    </dgm:pt>
    <dgm:pt modelId="{D999846A-DFCA-423F-98F0-039BA4A4E862}">
      <dgm:prSet/>
      <dgm:spPr/>
      <dgm:t>
        <a:bodyPr/>
        <a:lstStyle/>
        <a:p>
          <a:r>
            <a:rPr lang="tr-TR" dirty="0" err="1"/>
            <a:t>Juniorların</a:t>
          </a:r>
          <a:r>
            <a:rPr lang="tr-TR" dirty="0"/>
            <a:t> gelişimlerini dersler ve ödevler vererek takip etmek.</a:t>
          </a:r>
          <a:endParaRPr lang="en-US" dirty="0"/>
        </a:p>
      </dgm:t>
    </dgm:pt>
    <dgm:pt modelId="{CD99D107-C2DA-48F6-B04D-842B14BCDE6D}" type="parTrans" cxnId="{D2978381-7F41-4577-8FC1-AEC215F57C8C}">
      <dgm:prSet/>
      <dgm:spPr/>
      <dgm:t>
        <a:bodyPr/>
        <a:lstStyle/>
        <a:p>
          <a:endParaRPr lang="en-US"/>
        </a:p>
      </dgm:t>
    </dgm:pt>
    <dgm:pt modelId="{0CE78438-A25B-47ED-B57A-4226DFFBF427}" type="sibTrans" cxnId="{D2978381-7F41-4577-8FC1-AEC215F57C8C}">
      <dgm:prSet/>
      <dgm:spPr/>
      <dgm:t>
        <a:bodyPr/>
        <a:lstStyle/>
        <a:p>
          <a:endParaRPr lang="en-US"/>
        </a:p>
      </dgm:t>
    </dgm:pt>
    <dgm:pt modelId="{B3F25187-30A5-49CC-9DE2-5938265DA556}" type="pres">
      <dgm:prSet presAssocID="{6A506101-BFDB-4FDF-ABC4-1FF74AEA73BA}" presName="linear" presStyleCnt="0">
        <dgm:presLayoutVars>
          <dgm:animLvl val="lvl"/>
          <dgm:resizeHandles val="exact"/>
        </dgm:presLayoutVars>
      </dgm:prSet>
      <dgm:spPr/>
    </dgm:pt>
    <dgm:pt modelId="{51338C59-B976-4610-A60A-4A880826AEEB}" type="pres">
      <dgm:prSet presAssocID="{D5ED28D3-31FA-48D0-8B99-35B4CBEB42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02DCCE-AFE0-478E-9978-F37622808392}" type="pres">
      <dgm:prSet presAssocID="{B68EF8C3-0728-4929-A906-2045164CDB09}" presName="spacer" presStyleCnt="0"/>
      <dgm:spPr/>
    </dgm:pt>
    <dgm:pt modelId="{425EB148-7B4B-4599-9FF1-062D3D44ADA0}" type="pres">
      <dgm:prSet presAssocID="{46C22B69-A6B0-4D47-A1B8-4AABF3B9BB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7896EA-9FD2-41B8-8A5F-2B86EB58D645}" type="pres">
      <dgm:prSet presAssocID="{A5276D40-8B3A-49F7-989F-DA1F31DFBCA3}" presName="spacer" presStyleCnt="0"/>
      <dgm:spPr/>
    </dgm:pt>
    <dgm:pt modelId="{E8774011-ABC1-471D-B1B4-34F98D437B26}" type="pres">
      <dgm:prSet presAssocID="{C0CDD4F8-EE73-48ED-8708-8ECDE99756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8DE557-AA04-41FA-8A0E-D262626703FA}" type="pres">
      <dgm:prSet presAssocID="{C3813AB1-E83E-4E1E-9311-A4BC34299A0B}" presName="spacer" presStyleCnt="0"/>
      <dgm:spPr/>
    </dgm:pt>
    <dgm:pt modelId="{3F5B67EC-B729-4C17-B62A-B5152DB50DFA}" type="pres">
      <dgm:prSet presAssocID="{D999846A-DFCA-423F-98F0-039BA4A4E86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DC0518-71ED-4821-A31D-9FCA21EB6788}" type="presOf" srcId="{D999846A-DFCA-423F-98F0-039BA4A4E862}" destId="{3F5B67EC-B729-4C17-B62A-B5152DB50DFA}" srcOrd="0" destOrd="0" presId="urn:microsoft.com/office/officeart/2005/8/layout/vList2"/>
    <dgm:cxn modelId="{DC68CB4E-4BC6-49ED-990D-DFD154235AC5}" type="presOf" srcId="{46C22B69-A6B0-4D47-A1B8-4AABF3B9BBD9}" destId="{425EB148-7B4B-4599-9FF1-062D3D44ADA0}" srcOrd="0" destOrd="0" presId="urn:microsoft.com/office/officeart/2005/8/layout/vList2"/>
    <dgm:cxn modelId="{A8D86E58-C650-42C0-A74E-48759F7B3D5F}" type="presOf" srcId="{C0CDD4F8-EE73-48ED-8708-8ECDE997566E}" destId="{E8774011-ABC1-471D-B1B4-34F98D437B26}" srcOrd="0" destOrd="0" presId="urn:microsoft.com/office/officeart/2005/8/layout/vList2"/>
    <dgm:cxn modelId="{D2978381-7F41-4577-8FC1-AEC215F57C8C}" srcId="{6A506101-BFDB-4FDF-ABC4-1FF74AEA73BA}" destId="{D999846A-DFCA-423F-98F0-039BA4A4E862}" srcOrd="3" destOrd="0" parTransId="{CD99D107-C2DA-48F6-B04D-842B14BCDE6D}" sibTransId="{0CE78438-A25B-47ED-B57A-4226DFFBF427}"/>
    <dgm:cxn modelId="{F883B68E-94F9-45F1-98F4-5AFD14519A85}" srcId="{6A506101-BFDB-4FDF-ABC4-1FF74AEA73BA}" destId="{46C22B69-A6B0-4D47-A1B8-4AABF3B9BBD9}" srcOrd="1" destOrd="0" parTransId="{0DDAADD6-73FB-4C34-9550-39B7FFEB44B6}" sibTransId="{A5276D40-8B3A-49F7-989F-DA1F31DFBCA3}"/>
    <dgm:cxn modelId="{AF560695-075C-4B83-8370-284FAD714514}" srcId="{6A506101-BFDB-4FDF-ABC4-1FF74AEA73BA}" destId="{C0CDD4F8-EE73-48ED-8708-8ECDE997566E}" srcOrd="2" destOrd="0" parTransId="{029B4DD3-8586-4D6F-A1BF-275F0AB59B5D}" sibTransId="{C3813AB1-E83E-4E1E-9311-A4BC34299A0B}"/>
    <dgm:cxn modelId="{D1A3459A-0302-4A9F-AB19-4EA6E7CD6BB1}" type="presOf" srcId="{6A506101-BFDB-4FDF-ABC4-1FF74AEA73BA}" destId="{B3F25187-30A5-49CC-9DE2-5938265DA556}" srcOrd="0" destOrd="0" presId="urn:microsoft.com/office/officeart/2005/8/layout/vList2"/>
    <dgm:cxn modelId="{B75992A5-9146-4820-94E1-100032F381FA}" type="presOf" srcId="{D5ED28D3-31FA-48D0-8B99-35B4CBEB42C7}" destId="{51338C59-B976-4610-A60A-4A880826AEEB}" srcOrd="0" destOrd="0" presId="urn:microsoft.com/office/officeart/2005/8/layout/vList2"/>
    <dgm:cxn modelId="{D6C86DFC-A6CB-455B-83CF-5DB3FFDDF261}" srcId="{6A506101-BFDB-4FDF-ABC4-1FF74AEA73BA}" destId="{D5ED28D3-31FA-48D0-8B99-35B4CBEB42C7}" srcOrd="0" destOrd="0" parTransId="{F614D2CF-3C08-4F1F-B009-A3932C891C56}" sibTransId="{B68EF8C3-0728-4929-A906-2045164CDB09}"/>
    <dgm:cxn modelId="{734A6F34-D4F9-47AF-B174-1B53F0A07C41}" type="presParOf" srcId="{B3F25187-30A5-49CC-9DE2-5938265DA556}" destId="{51338C59-B976-4610-A60A-4A880826AEEB}" srcOrd="0" destOrd="0" presId="urn:microsoft.com/office/officeart/2005/8/layout/vList2"/>
    <dgm:cxn modelId="{0099FBE8-599B-4AFD-9F3B-98BFFE9E6D18}" type="presParOf" srcId="{B3F25187-30A5-49CC-9DE2-5938265DA556}" destId="{3602DCCE-AFE0-478E-9978-F37622808392}" srcOrd="1" destOrd="0" presId="urn:microsoft.com/office/officeart/2005/8/layout/vList2"/>
    <dgm:cxn modelId="{9A4F0B14-CA49-45BF-A306-431D06D00B35}" type="presParOf" srcId="{B3F25187-30A5-49CC-9DE2-5938265DA556}" destId="{425EB148-7B4B-4599-9FF1-062D3D44ADA0}" srcOrd="2" destOrd="0" presId="urn:microsoft.com/office/officeart/2005/8/layout/vList2"/>
    <dgm:cxn modelId="{CA54668C-498B-487D-AD8A-C2C170DE2992}" type="presParOf" srcId="{B3F25187-30A5-49CC-9DE2-5938265DA556}" destId="{037896EA-9FD2-41B8-8A5F-2B86EB58D645}" srcOrd="3" destOrd="0" presId="urn:microsoft.com/office/officeart/2005/8/layout/vList2"/>
    <dgm:cxn modelId="{BCD8AE70-ED8C-4935-BE30-0BA3DAF35F94}" type="presParOf" srcId="{B3F25187-30A5-49CC-9DE2-5938265DA556}" destId="{E8774011-ABC1-471D-B1B4-34F98D437B26}" srcOrd="4" destOrd="0" presId="urn:microsoft.com/office/officeart/2005/8/layout/vList2"/>
    <dgm:cxn modelId="{508A8828-6A69-4AF3-B1B9-91A90C94D596}" type="presParOf" srcId="{B3F25187-30A5-49CC-9DE2-5938265DA556}" destId="{0B8DE557-AA04-41FA-8A0E-D262626703FA}" srcOrd="5" destOrd="0" presId="urn:microsoft.com/office/officeart/2005/8/layout/vList2"/>
    <dgm:cxn modelId="{D79B2D6A-A7E6-4E56-95B6-B3F3A518132D}" type="presParOf" srcId="{B3F25187-30A5-49CC-9DE2-5938265DA556}" destId="{3F5B67EC-B729-4C17-B62A-B5152DB50DF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448A8A-7A56-4B2F-A4AA-61DAEE591EC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F63FE37-7B61-4DE7-96A3-E5BA6BAFD9F6}">
      <dgm:prSet/>
      <dgm:spPr/>
      <dgm:t>
        <a:bodyPr/>
        <a:lstStyle/>
        <a:p>
          <a:r>
            <a:rPr lang="tr-TR" dirty="0"/>
            <a:t>Haftalık derslere gelmek</a:t>
          </a:r>
          <a:endParaRPr lang="en-US" dirty="0"/>
        </a:p>
      </dgm:t>
    </dgm:pt>
    <dgm:pt modelId="{D00DF483-5F2B-40C7-B660-3918FF00FF5F}" type="parTrans" cxnId="{D17D33BC-35AE-4C75-880E-AE1BFEE9F623}">
      <dgm:prSet/>
      <dgm:spPr/>
      <dgm:t>
        <a:bodyPr/>
        <a:lstStyle/>
        <a:p>
          <a:endParaRPr lang="en-US"/>
        </a:p>
      </dgm:t>
    </dgm:pt>
    <dgm:pt modelId="{46C3615A-DCB9-40DC-942B-86FD1E2DBC46}" type="sibTrans" cxnId="{D17D33BC-35AE-4C75-880E-AE1BFEE9F623}">
      <dgm:prSet/>
      <dgm:spPr/>
      <dgm:t>
        <a:bodyPr/>
        <a:lstStyle/>
        <a:p>
          <a:endParaRPr lang="en-US"/>
        </a:p>
      </dgm:t>
    </dgm:pt>
    <dgm:pt modelId="{E91587BA-56E4-4707-9C3B-B4923F3A8F3C}">
      <dgm:prSet/>
      <dgm:spPr/>
      <dgm:t>
        <a:bodyPr/>
        <a:lstStyle/>
        <a:p>
          <a:r>
            <a:rPr lang="tr-TR"/>
            <a:t>Verilen ödevleri yapmak.</a:t>
          </a:r>
          <a:endParaRPr lang="en-US"/>
        </a:p>
      </dgm:t>
    </dgm:pt>
    <dgm:pt modelId="{196EBAFA-B536-4115-B805-07AB399396B8}" type="parTrans" cxnId="{C4BE3599-248F-4EDF-A507-E6D2C0B0A6B6}">
      <dgm:prSet/>
      <dgm:spPr/>
      <dgm:t>
        <a:bodyPr/>
        <a:lstStyle/>
        <a:p>
          <a:endParaRPr lang="en-US"/>
        </a:p>
      </dgm:t>
    </dgm:pt>
    <dgm:pt modelId="{BDA5B2EF-8299-4901-B95B-0ECD1F94FC28}" type="sibTrans" cxnId="{C4BE3599-248F-4EDF-A507-E6D2C0B0A6B6}">
      <dgm:prSet/>
      <dgm:spPr/>
      <dgm:t>
        <a:bodyPr/>
        <a:lstStyle/>
        <a:p>
          <a:endParaRPr lang="en-US"/>
        </a:p>
      </dgm:t>
    </dgm:pt>
    <dgm:pt modelId="{B5A26911-9120-4C5C-B954-B1A3F62E678C}">
      <dgm:prSet/>
      <dgm:spPr/>
      <dgm:t>
        <a:bodyPr/>
        <a:lstStyle/>
        <a:p>
          <a:r>
            <a:rPr lang="tr-TR" dirty="0"/>
            <a:t>Algoritma çözerek kendini geliştirmek</a:t>
          </a:r>
          <a:endParaRPr lang="en-US" dirty="0"/>
        </a:p>
      </dgm:t>
    </dgm:pt>
    <dgm:pt modelId="{610568B2-5B60-493C-A93C-9E475BE16A58}" type="parTrans" cxnId="{ED00667E-ED44-47CE-84A3-A1A402741453}">
      <dgm:prSet/>
      <dgm:spPr/>
      <dgm:t>
        <a:bodyPr/>
        <a:lstStyle/>
        <a:p>
          <a:endParaRPr lang="en-US"/>
        </a:p>
      </dgm:t>
    </dgm:pt>
    <dgm:pt modelId="{7803B269-003C-4084-8F23-5B050492DA87}" type="sibTrans" cxnId="{ED00667E-ED44-47CE-84A3-A1A402741453}">
      <dgm:prSet/>
      <dgm:spPr/>
      <dgm:t>
        <a:bodyPr/>
        <a:lstStyle/>
        <a:p>
          <a:endParaRPr lang="en-US"/>
        </a:p>
      </dgm:t>
    </dgm:pt>
    <dgm:pt modelId="{9B80FB06-352E-4ABA-B705-65EA0E065B14}" type="pres">
      <dgm:prSet presAssocID="{97448A8A-7A56-4B2F-A4AA-61DAEE591EC0}" presName="linear" presStyleCnt="0">
        <dgm:presLayoutVars>
          <dgm:animLvl val="lvl"/>
          <dgm:resizeHandles val="exact"/>
        </dgm:presLayoutVars>
      </dgm:prSet>
      <dgm:spPr/>
    </dgm:pt>
    <dgm:pt modelId="{5C200568-67A8-486B-AECE-37BCE1CD70C9}" type="pres">
      <dgm:prSet presAssocID="{3F63FE37-7B61-4DE7-96A3-E5BA6BAFD9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659400-0D22-44A8-AD10-D56FC037781C}" type="pres">
      <dgm:prSet presAssocID="{46C3615A-DCB9-40DC-942B-86FD1E2DBC46}" presName="spacer" presStyleCnt="0"/>
      <dgm:spPr/>
    </dgm:pt>
    <dgm:pt modelId="{F6C81BE7-7889-4926-9FC7-0D48172C3E48}" type="pres">
      <dgm:prSet presAssocID="{E91587BA-56E4-4707-9C3B-B4923F3A8F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E7F8FA-3240-49F9-AE2C-B8D8FEC4451D}" type="pres">
      <dgm:prSet presAssocID="{BDA5B2EF-8299-4901-B95B-0ECD1F94FC28}" presName="spacer" presStyleCnt="0"/>
      <dgm:spPr/>
    </dgm:pt>
    <dgm:pt modelId="{C524764F-51B6-4265-A9C3-172DCC77B01E}" type="pres">
      <dgm:prSet presAssocID="{B5A26911-9120-4C5C-B954-B1A3F62E678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B72D26-7294-43EA-95A7-C92EB3C86985}" type="presOf" srcId="{B5A26911-9120-4C5C-B954-B1A3F62E678C}" destId="{C524764F-51B6-4265-A9C3-172DCC77B01E}" srcOrd="0" destOrd="0" presId="urn:microsoft.com/office/officeart/2005/8/layout/vList2"/>
    <dgm:cxn modelId="{916FC931-CF6F-40B5-99A7-E080F5874949}" type="presOf" srcId="{E91587BA-56E4-4707-9C3B-B4923F3A8F3C}" destId="{F6C81BE7-7889-4926-9FC7-0D48172C3E48}" srcOrd="0" destOrd="0" presId="urn:microsoft.com/office/officeart/2005/8/layout/vList2"/>
    <dgm:cxn modelId="{3977BE71-000C-4C92-8494-808FDCE77A78}" type="presOf" srcId="{97448A8A-7A56-4B2F-A4AA-61DAEE591EC0}" destId="{9B80FB06-352E-4ABA-B705-65EA0E065B14}" srcOrd="0" destOrd="0" presId="urn:microsoft.com/office/officeart/2005/8/layout/vList2"/>
    <dgm:cxn modelId="{ED00667E-ED44-47CE-84A3-A1A402741453}" srcId="{97448A8A-7A56-4B2F-A4AA-61DAEE591EC0}" destId="{B5A26911-9120-4C5C-B954-B1A3F62E678C}" srcOrd="2" destOrd="0" parTransId="{610568B2-5B60-493C-A93C-9E475BE16A58}" sibTransId="{7803B269-003C-4084-8F23-5B050492DA87}"/>
    <dgm:cxn modelId="{C4BE3599-248F-4EDF-A507-E6D2C0B0A6B6}" srcId="{97448A8A-7A56-4B2F-A4AA-61DAEE591EC0}" destId="{E91587BA-56E4-4707-9C3B-B4923F3A8F3C}" srcOrd="1" destOrd="0" parTransId="{196EBAFA-B536-4115-B805-07AB399396B8}" sibTransId="{BDA5B2EF-8299-4901-B95B-0ECD1F94FC28}"/>
    <dgm:cxn modelId="{6AD8C09C-9867-4DA9-A7D5-FF6AE73DFB6F}" type="presOf" srcId="{3F63FE37-7B61-4DE7-96A3-E5BA6BAFD9F6}" destId="{5C200568-67A8-486B-AECE-37BCE1CD70C9}" srcOrd="0" destOrd="0" presId="urn:microsoft.com/office/officeart/2005/8/layout/vList2"/>
    <dgm:cxn modelId="{D17D33BC-35AE-4C75-880E-AE1BFEE9F623}" srcId="{97448A8A-7A56-4B2F-A4AA-61DAEE591EC0}" destId="{3F63FE37-7B61-4DE7-96A3-E5BA6BAFD9F6}" srcOrd="0" destOrd="0" parTransId="{D00DF483-5F2B-40C7-B660-3918FF00FF5F}" sibTransId="{46C3615A-DCB9-40DC-942B-86FD1E2DBC46}"/>
    <dgm:cxn modelId="{04F82AFA-0A63-4097-BCD6-CE428FA2A25F}" type="presParOf" srcId="{9B80FB06-352E-4ABA-B705-65EA0E065B14}" destId="{5C200568-67A8-486B-AECE-37BCE1CD70C9}" srcOrd="0" destOrd="0" presId="urn:microsoft.com/office/officeart/2005/8/layout/vList2"/>
    <dgm:cxn modelId="{F4806175-F6BB-4A6A-A656-5F09AEECE90C}" type="presParOf" srcId="{9B80FB06-352E-4ABA-B705-65EA0E065B14}" destId="{CB659400-0D22-44A8-AD10-D56FC037781C}" srcOrd="1" destOrd="0" presId="urn:microsoft.com/office/officeart/2005/8/layout/vList2"/>
    <dgm:cxn modelId="{1949DC40-C708-4E71-8A94-802B85380DA3}" type="presParOf" srcId="{9B80FB06-352E-4ABA-B705-65EA0E065B14}" destId="{F6C81BE7-7889-4926-9FC7-0D48172C3E48}" srcOrd="2" destOrd="0" presId="urn:microsoft.com/office/officeart/2005/8/layout/vList2"/>
    <dgm:cxn modelId="{FC1BEE85-9526-4A1F-9452-2BD1B6C5E832}" type="presParOf" srcId="{9B80FB06-352E-4ABA-B705-65EA0E065B14}" destId="{D7E7F8FA-3240-49F9-AE2C-B8D8FEC4451D}" srcOrd="3" destOrd="0" presId="urn:microsoft.com/office/officeart/2005/8/layout/vList2"/>
    <dgm:cxn modelId="{2BE407F7-923D-4E77-8794-F3E75439E8E6}" type="presParOf" srcId="{9B80FB06-352E-4ABA-B705-65EA0E065B14}" destId="{C524764F-51B6-4265-A9C3-172DCC77B0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7B7BD4-F292-454D-A5C9-2B212454AD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A32BCA-DB40-4CEA-8763-D33A9C16E5A0}">
      <dgm:prSet/>
      <dgm:spPr/>
      <dgm:t>
        <a:bodyPr/>
        <a:lstStyle/>
        <a:p>
          <a:r>
            <a:rPr lang="tr-TR"/>
            <a:t>Vize – Final haftaları yok!</a:t>
          </a:r>
          <a:endParaRPr lang="en-US"/>
        </a:p>
      </dgm:t>
    </dgm:pt>
    <dgm:pt modelId="{A58F9625-3176-4BC6-A462-9DA9364EDFE5}" type="parTrans" cxnId="{DF113F36-0778-4A52-9FFF-F2AD2AB98D76}">
      <dgm:prSet/>
      <dgm:spPr/>
      <dgm:t>
        <a:bodyPr/>
        <a:lstStyle/>
        <a:p>
          <a:endParaRPr lang="en-US"/>
        </a:p>
      </dgm:t>
    </dgm:pt>
    <dgm:pt modelId="{D8CB080F-52C2-451C-B217-7415DC9715D0}" type="sibTrans" cxnId="{DF113F36-0778-4A52-9FFF-F2AD2AB98D76}">
      <dgm:prSet/>
      <dgm:spPr/>
      <dgm:t>
        <a:bodyPr/>
        <a:lstStyle/>
        <a:p>
          <a:endParaRPr lang="en-US"/>
        </a:p>
      </dgm:t>
    </dgm:pt>
    <dgm:pt modelId="{3166DAE6-C379-4233-AB82-2680C370B57F}">
      <dgm:prSet/>
      <dgm:spPr/>
      <dgm:t>
        <a:bodyPr/>
        <a:lstStyle/>
        <a:p>
          <a:r>
            <a:rPr lang="tr-TR"/>
            <a:t>1 – 1.30 saat</a:t>
          </a:r>
          <a:endParaRPr lang="en-US"/>
        </a:p>
      </dgm:t>
    </dgm:pt>
    <dgm:pt modelId="{E7721951-3A49-4D67-9877-34421C9DEE00}" type="parTrans" cxnId="{6E2F7DB8-A35C-437A-8464-D84F7A2ABFD5}">
      <dgm:prSet/>
      <dgm:spPr/>
      <dgm:t>
        <a:bodyPr/>
        <a:lstStyle/>
        <a:p>
          <a:endParaRPr lang="en-US"/>
        </a:p>
      </dgm:t>
    </dgm:pt>
    <dgm:pt modelId="{8F3B4553-CBC6-4089-A559-7435F4FC4C86}" type="sibTrans" cxnId="{6E2F7DB8-A35C-437A-8464-D84F7A2ABFD5}">
      <dgm:prSet/>
      <dgm:spPr/>
      <dgm:t>
        <a:bodyPr/>
        <a:lstStyle/>
        <a:p>
          <a:endParaRPr lang="en-US"/>
        </a:p>
      </dgm:t>
    </dgm:pt>
    <dgm:pt modelId="{825A9B12-0C28-4998-8A8D-B5312CAF6A1E}">
      <dgm:prSet/>
      <dgm:spPr/>
      <dgm:t>
        <a:bodyPr/>
        <a:lstStyle/>
        <a:p>
          <a:r>
            <a:rPr lang="tr-TR"/>
            <a:t>2. sınıf konuları</a:t>
          </a:r>
          <a:endParaRPr lang="en-US"/>
        </a:p>
      </dgm:t>
    </dgm:pt>
    <dgm:pt modelId="{FB8A119C-817F-4980-909A-8C2E6FD0B5C2}" type="parTrans" cxnId="{4C773536-53B8-4F21-8DA6-86E5FFD98B0F}">
      <dgm:prSet/>
      <dgm:spPr/>
      <dgm:t>
        <a:bodyPr/>
        <a:lstStyle/>
        <a:p>
          <a:endParaRPr lang="en-US"/>
        </a:p>
      </dgm:t>
    </dgm:pt>
    <dgm:pt modelId="{50DF5CD6-E576-4036-9CE6-C46519148477}" type="sibTrans" cxnId="{4C773536-53B8-4F21-8DA6-86E5FFD98B0F}">
      <dgm:prSet/>
      <dgm:spPr/>
      <dgm:t>
        <a:bodyPr/>
        <a:lstStyle/>
        <a:p>
          <a:endParaRPr lang="en-US"/>
        </a:p>
      </dgm:t>
    </dgm:pt>
    <dgm:pt modelId="{2D9D80F6-588D-46FD-83F9-B72C091766B0}" type="pres">
      <dgm:prSet presAssocID="{0D7B7BD4-F292-454D-A5C9-2B212454ADC1}" presName="root" presStyleCnt="0">
        <dgm:presLayoutVars>
          <dgm:dir/>
          <dgm:resizeHandles val="exact"/>
        </dgm:presLayoutVars>
      </dgm:prSet>
      <dgm:spPr/>
    </dgm:pt>
    <dgm:pt modelId="{FF5F784C-2C53-42BA-BD56-C6F20581FF71}" type="pres">
      <dgm:prSet presAssocID="{51A32BCA-DB40-4CEA-8763-D33A9C16E5A0}" presName="compNode" presStyleCnt="0"/>
      <dgm:spPr/>
    </dgm:pt>
    <dgm:pt modelId="{40135F25-7489-4364-8AC5-75DB699BA6E5}" type="pres">
      <dgm:prSet presAssocID="{51A32BCA-DB40-4CEA-8763-D33A9C16E5A0}" presName="bgRect" presStyleLbl="bgShp" presStyleIdx="0" presStyleCnt="3"/>
      <dgm:spPr/>
    </dgm:pt>
    <dgm:pt modelId="{495FC865-ACBF-48CF-9902-A15A7A8CE08F}" type="pres">
      <dgm:prSet presAssocID="{51A32BCA-DB40-4CEA-8763-D33A9C16E5A0}" presName="iconRect" presStyleLbl="node1" presStyleIdx="0" presStyleCnt="3" custLinFactNeighborY="76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üz dolgulu melek yüzü düz dolguyla"/>
        </a:ext>
      </dgm:extLst>
    </dgm:pt>
    <dgm:pt modelId="{230C0473-08DC-4969-AAAF-C150FA943134}" type="pres">
      <dgm:prSet presAssocID="{51A32BCA-DB40-4CEA-8763-D33A9C16E5A0}" presName="spaceRect" presStyleCnt="0"/>
      <dgm:spPr/>
    </dgm:pt>
    <dgm:pt modelId="{9C5350DF-351E-49AC-A078-1562E8A144F6}" type="pres">
      <dgm:prSet presAssocID="{51A32BCA-DB40-4CEA-8763-D33A9C16E5A0}" presName="parTx" presStyleLbl="revTx" presStyleIdx="0" presStyleCnt="3">
        <dgm:presLayoutVars>
          <dgm:chMax val="0"/>
          <dgm:chPref val="0"/>
        </dgm:presLayoutVars>
      </dgm:prSet>
      <dgm:spPr/>
    </dgm:pt>
    <dgm:pt modelId="{17E1CF85-ACD5-470A-8C82-A4D7009CBF87}" type="pres">
      <dgm:prSet presAssocID="{D8CB080F-52C2-451C-B217-7415DC9715D0}" presName="sibTrans" presStyleCnt="0"/>
      <dgm:spPr/>
    </dgm:pt>
    <dgm:pt modelId="{0F9B325D-C221-42B0-B903-128DBC3D985C}" type="pres">
      <dgm:prSet presAssocID="{3166DAE6-C379-4233-AB82-2680C370B57F}" presName="compNode" presStyleCnt="0"/>
      <dgm:spPr/>
    </dgm:pt>
    <dgm:pt modelId="{89187DD9-8D6A-4252-8A62-04CA2A0F95AC}" type="pres">
      <dgm:prSet presAssocID="{3166DAE6-C379-4233-AB82-2680C370B57F}" presName="bgRect" presStyleLbl="bgShp" presStyleIdx="1" presStyleCnt="3"/>
      <dgm:spPr/>
    </dgm:pt>
    <dgm:pt modelId="{9854259F-D5E3-43AE-90C2-1E886B3AF5AB}" type="pres">
      <dgm:prSet presAssocID="{3166DAE6-C379-4233-AB82-2680C370B5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at"/>
        </a:ext>
      </dgm:extLst>
    </dgm:pt>
    <dgm:pt modelId="{92C75A1D-3589-4AC0-AC7B-63D011166B03}" type="pres">
      <dgm:prSet presAssocID="{3166DAE6-C379-4233-AB82-2680C370B57F}" presName="spaceRect" presStyleCnt="0"/>
      <dgm:spPr/>
    </dgm:pt>
    <dgm:pt modelId="{F88AD2AE-9B4A-4089-B2E7-314CD15574E1}" type="pres">
      <dgm:prSet presAssocID="{3166DAE6-C379-4233-AB82-2680C370B57F}" presName="parTx" presStyleLbl="revTx" presStyleIdx="1" presStyleCnt="3">
        <dgm:presLayoutVars>
          <dgm:chMax val="0"/>
          <dgm:chPref val="0"/>
        </dgm:presLayoutVars>
      </dgm:prSet>
      <dgm:spPr/>
    </dgm:pt>
    <dgm:pt modelId="{86F5B080-1B07-41C7-932D-9735DF381225}" type="pres">
      <dgm:prSet presAssocID="{8F3B4553-CBC6-4089-A559-7435F4FC4C86}" presName="sibTrans" presStyleCnt="0"/>
      <dgm:spPr/>
    </dgm:pt>
    <dgm:pt modelId="{443D175B-B470-4FA9-B735-11220BDA5375}" type="pres">
      <dgm:prSet presAssocID="{825A9B12-0C28-4998-8A8D-B5312CAF6A1E}" presName="compNode" presStyleCnt="0"/>
      <dgm:spPr/>
    </dgm:pt>
    <dgm:pt modelId="{2949CA33-771A-4C1B-93C3-6F1F496F6FBD}" type="pres">
      <dgm:prSet presAssocID="{825A9B12-0C28-4998-8A8D-B5312CAF6A1E}" presName="bgRect" presStyleLbl="bgShp" presStyleIdx="2" presStyleCnt="3"/>
      <dgm:spPr/>
    </dgm:pt>
    <dgm:pt modelId="{9AACDA10-D8D4-4E87-B87B-101DAF5E7540}" type="pres">
      <dgm:prSet presAssocID="{825A9B12-0C28-4998-8A8D-B5312CAF6A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ınıf"/>
        </a:ext>
      </dgm:extLst>
    </dgm:pt>
    <dgm:pt modelId="{32434F5B-0CDD-41DC-98D1-B0439545C97F}" type="pres">
      <dgm:prSet presAssocID="{825A9B12-0C28-4998-8A8D-B5312CAF6A1E}" presName="spaceRect" presStyleCnt="0"/>
      <dgm:spPr/>
    </dgm:pt>
    <dgm:pt modelId="{A33687CF-8BE7-4F05-8FC2-30963A159989}" type="pres">
      <dgm:prSet presAssocID="{825A9B12-0C28-4998-8A8D-B5312CAF6A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D3E010-5A77-4F4E-81C7-711D093735B9}" type="presOf" srcId="{825A9B12-0C28-4998-8A8D-B5312CAF6A1E}" destId="{A33687CF-8BE7-4F05-8FC2-30963A159989}" srcOrd="0" destOrd="0" presId="urn:microsoft.com/office/officeart/2018/2/layout/IconVerticalSolidList"/>
    <dgm:cxn modelId="{4C773536-53B8-4F21-8DA6-86E5FFD98B0F}" srcId="{0D7B7BD4-F292-454D-A5C9-2B212454ADC1}" destId="{825A9B12-0C28-4998-8A8D-B5312CAF6A1E}" srcOrd="2" destOrd="0" parTransId="{FB8A119C-817F-4980-909A-8C2E6FD0B5C2}" sibTransId="{50DF5CD6-E576-4036-9CE6-C46519148477}"/>
    <dgm:cxn modelId="{DF113F36-0778-4A52-9FFF-F2AD2AB98D76}" srcId="{0D7B7BD4-F292-454D-A5C9-2B212454ADC1}" destId="{51A32BCA-DB40-4CEA-8763-D33A9C16E5A0}" srcOrd="0" destOrd="0" parTransId="{A58F9625-3176-4BC6-A462-9DA9364EDFE5}" sibTransId="{D8CB080F-52C2-451C-B217-7415DC9715D0}"/>
    <dgm:cxn modelId="{D787FF44-D31A-4DA6-9AFA-4398ADD7517A}" type="presOf" srcId="{0D7B7BD4-F292-454D-A5C9-2B212454ADC1}" destId="{2D9D80F6-588D-46FD-83F9-B72C091766B0}" srcOrd="0" destOrd="0" presId="urn:microsoft.com/office/officeart/2018/2/layout/IconVerticalSolidList"/>
    <dgm:cxn modelId="{0399654B-BA4D-46DB-A1B2-A171B610C92F}" type="presOf" srcId="{51A32BCA-DB40-4CEA-8763-D33A9C16E5A0}" destId="{9C5350DF-351E-49AC-A078-1562E8A144F6}" srcOrd="0" destOrd="0" presId="urn:microsoft.com/office/officeart/2018/2/layout/IconVerticalSolidList"/>
    <dgm:cxn modelId="{BF1C378A-4404-4A0C-AEA1-E17BAB5A3A40}" type="presOf" srcId="{3166DAE6-C379-4233-AB82-2680C370B57F}" destId="{F88AD2AE-9B4A-4089-B2E7-314CD15574E1}" srcOrd="0" destOrd="0" presId="urn:microsoft.com/office/officeart/2018/2/layout/IconVerticalSolidList"/>
    <dgm:cxn modelId="{6E2F7DB8-A35C-437A-8464-D84F7A2ABFD5}" srcId="{0D7B7BD4-F292-454D-A5C9-2B212454ADC1}" destId="{3166DAE6-C379-4233-AB82-2680C370B57F}" srcOrd="1" destOrd="0" parTransId="{E7721951-3A49-4D67-9877-34421C9DEE00}" sibTransId="{8F3B4553-CBC6-4089-A559-7435F4FC4C86}"/>
    <dgm:cxn modelId="{572A04FE-4E52-431A-9547-3A1CE9FEBF7F}" type="presParOf" srcId="{2D9D80F6-588D-46FD-83F9-B72C091766B0}" destId="{FF5F784C-2C53-42BA-BD56-C6F20581FF71}" srcOrd="0" destOrd="0" presId="urn:microsoft.com/office/officeart/2018/2/layout/IconVerticalSolidList"/>
    <dgm:cxn modelId="{1CEC6474-8E37-4649-92DE-E54667B31DC3}" type="presParOf" srcId="{FF5F784C-2C53-42BA-BD56-C6F20581FF71}" destId="{40135F25-7489-4364-8AC5-75DB699BA6E5}" srcOrd="0" destOrd="0" presId="urn:microsoft.com/office/officeart/2018/2/layout/IconVerticalSolidList"/>
    <dgm:cxn modelId="{92E1C84D-1C38-4585-AF6D-62F9C9B3B6B7}" type="presParOf" srcId="{FF5F784C-2C53-42BA-BD56-C6F20581FF71}" destId="{495FC865-ACBF-48CF-9902-A15A7A8CE08F}" srcOrd="1" destOrd="0" presId="urn:microsoft.com/office/officeart/2018/2/layout/IconVerticalSolidList"/>
    <dgm:cxn modelId="{EBFA48FD-EAFC-4EE3-9F98-111D36179BBE}" type="presParOf" srcId="{FF5F784C-2C53-42BA-BD56-C6F20581FF71}" destId="{230C0473-08DC-4969-AAAF-C150FA943134}" srcOrd="2" destOrd="0" presId="urn:microsoft.com/office/officeart/2018/2/layout/IconVerticalSolidList"/>
    <dgm:cxn modelId="{DFD445F8-5FFE-4546-B720-0E78D773D560}" type="presParOf" srcId="{FF5F784C-2C53-42BA-BD56-C6F20581FF71}" destId="{9C5350DF-351E-49AC-A078-1562E8A144F6}" srcOrd="3" destOrd="0" presId="urn:microsoft.com/office/officeart/2018/2/layout/IconVerticalSolidList"/>
    <dgm:cxn modelId="{6B38DFC5-896E-4D34-AFD0-45B89E675EC9}" type="presParOf" srcId="{2D9D80F6-588D-46FD-83F9-B72C091766B0}" destId="{17E1CF85-ACD5-470A-8C82-A4D7009CBF87}" srcOrd="1" destOrd="0" presId="urn:microsoft.com/office/officeart/2018/2/layout/IconVerticalSolidList"/>
    <dgm:cxn modelId="{E1B41B3F-817D-4FB9-A922-A1EE7F593C25}" type="presParOf" srcId="{2D9D80F6-588D-46FD-83F9-B72C091766B0}" destId="{0F9B325D-C221-42B0-B903-128DBC3D985C}" srcOrd="2" destOrd="0" presId="urn:microsoft.com/office/officeart/2018/2/layout/IconVerticalSolidList"/>
    <dgm:cxn modelId="{CF38A650-AC70-46FC-9168-859E092FF01B}" type="presParOf" srcId="{0F9B325D-C221-42B0-B903-128DBC3D985C}" destId="{89187DD9-8D6A-4252-8A62-04CA2A0F95AC}" srcOrd="0" destOrd="0" presId="urn:microsoft.com/office/officeart/2018/2/layout/IconVerticalSolidList"/>
    <dgm:cxn modelId="{F6447C0E-3D04-4232-A32D-79C07700AEB1}" type="presParOf" srcId="{0F9B325D-C221-42B0-B903-128DBC3D985C}" destId="{9854259F-D5E3-43AE-90C2-1E886B3AF5AB}" srcOrd="1" destOrd="0" presId="urn:microsoft.com/office/officeart/2018/2/layout/IconVerticalSolidList"/>
    <dgm:cxn modelId="{BFFB808C-8F5D-4573-97B8-CA2696D7EF85}" type="presParOf" srcId="{0F9B325D-C221-42B0-B903-128DBC3D985C}" destId="{92C75A1D-3589-4AC0-AC7B-63D011166B03}" srcOrd="2" destOrd="0" presId="urn:microsoft.com/office/officeart/2018/2/layout/IconVerticalSolidList"/>
    <dgm:cxn modelId="{24D13A32-1121-4AA6-8A99-9A7A496CE5F7}" type="presParOf" srcId="{0F9B325D-C221-42B0-B903-128DBC3D985C}" destId="{F88AD2AE-9B4A-4089-B2E7-314CD15574E1}" srcOrd="3" destOrd="0" presId="urn:microsoft.com/office/officeart/2018/2/layout/IconVerticalSolidList"/>
    <dgm:cxn modelId="{523E83FF-CC9C-4473-B7EC-EF9D0270795A}" type="presParOf" srcId="{2D9D80F6-588D-46FD-83F9-B72C091766B0}" destId="{86F5B080-1B07-41C7-932D-9735DF381225}" srcOrd="3" destOrd="0" presId="urn:microsoft.com/office/officeart/2018/2/layout/IconVerticalSolidList"/>
    <dgm:cxn modelId="{5968A1DD-4C04-450B-AD20-BC7457DC44ED}" type="presParOf" srcId="{2D9D80F6-588D-46FD-83F9-B72C091766B0}" destId="{443D175B-B470-4FA9-B735-11220BDA5375}" srcOrd="4" destOrd="0" presId="urn:microsoft.com/office/officeart/2018/2/layout/IconVerticalSolidList"/>
    <dgm:cxn modelId="{1E461BD3-07F1-427B-B275-66D226DE46A9}" type="presParOf" srcId="{443D175B-B470-4FA9-B735-11220BDA5375}" destId="{2949CA33-771A-4C1B-93C3-6F1F496F6FBD}" srcOrd="0" destOrd="0" presId="urn:microsoft.com/office/officeart/2018/2/layout/IconVerticalSolidList"/>
    <dgm:cxn modelId="{CB1AB70C-D550-4C53-B682-F98CF1CD6DE1}" type="presParOf" srcId="{443D175B-B470-4FA9-B735-11220BDA5375}" destId="{9AACDA10-D8D4-4E87-B87B-101DAF5E7540}" srcOrd="1" destOrd="0" presId="urn:microsoft.com/office/officeart/2018/2/layout/IconVerticalSolidList"/>
    <dgm:cxn modelId="{831C0ED6-438A-4F42-8FC8-598FAB2D67E4}" type="presParOf" srcId="{443D175B-B470-4FA9-B735-11220BDA5375}" destId="{32434F5B-0CDD-41DC-98D1-B0439545C97F}" srcOrd="2" destOrd="0" presId="urn:microsoft.com/office/officeart/2018/2/layout/IconVerticalSolidList"/>
    <dgm:cxn modelId="{2510D305-86E4-4F5D-B717-5DDAE475C165}" type="presParOf" srcId="{443D175B-B470-4FA9-B735-11220BDA5375}" destId="{A33687CF-8BE7-4F05-8FC2-30963A1599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BA0582-5F86-45E2-BF97-E1712F5B51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70EF6-3DD5-4ACA-8CC4-CC819D70EDD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Sadece gelecekte algoritma üstüne bir kariyer düşünenler girebilir</a:t>
          </a:r>
          <a:endParaRPr lang="en-US" dirty="0"/>
        </a:p>
      </dgm:t>
    </dgm:pt>
    <dgm:pt modelId="{8110661A-84CC-47E5-8E8D-AE4E47A459C5}" type="parTrans" cxnId="{FE2D0F6D-8861-426D-BBDB-17F45702E9DE}">
      <dgm:prSet/>
      <dgm:spPr/>
      <dgm:t>
        <a:bodyPr/>
        <a:lstStyle/>
        <a:p>
          <a:endParaRPr lang="en-US"/>
        </a:p>
      </dgm:t>
    </dgm:pt>
    <dgm:pt modelId="{D6C9D744-DE78-47D9-A351-DA265E8A65E0}" type="sibTrans" cxnId="{FE2D0F6D-8861-426D-BBDB-17F45702E9DE}">
      <dgm:prSet/>
      <dgm:spPr/>
      <dgm:t>
        <a:bodyPr/>
        <a:lstStyle/>
        <a:p>
          <a:endParaRPr lang="en-US"/>
        </a:p>
      </dgm:t>
    </dgm:pt>
    <dgm:pt modelId="{CA18A559-6521-489B-800E-F1BC408E886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Algoritma problemleri çözmeye meraklı herkes girebilir</a:t>
          </a:r>
          <a:endParaRPr lang="en-US" dirty="0"/>
        </a:p>
      </dgm:t>
    </dgm:pt>
    <dgm:pt modelId="{EBD5B794-40F3-4B2D-96D4-28917D93307B}" type="parTrans" cxnId="{5983008B-0921-4B3A-8DC9-54A0147FD10A}">
      <dgm:prSet/>
      <dgm:spPr/>
      <dgm:t>
        <a:bodyPr/>
        <a:lstStyle/>
        <a:p>
          <a:endParaRPr lang="en-US"/>
        </a:p>
      </dgm:t>
    </dgm:pt>
    <dgm:pt modelId="{5CF4BF8C-42B9-4BF0-BFC0-17019DC251D8}" type="sibTrans" cxnId="{5983008B-0921-4B3A-8DC9-54A0147FD10A}">
      <dgm:prSet/>
      <dgm:spPr/>
      <dgm:t>
        <a:bodyPr/>
        <a:lstStyle/>
        <a:p>
          <a:endParaRPr lang="en-US"/>
        </a:p>
      </dgm:t>
    </dgm:pt>
    <dgm:pt modelId="{6BFA7A61-6D08-4319-BEA0-2010FCDC9FAB}" type="pres">
      <dgm:prSet presAssocID="{5BBA0582-5F86-45E2-BF97-E1712F5B511F}" presName="root" presStyleCnt="0">
        <dgm:presLayoutVars>
          <dgm:dir/>
          <dgm:resizeHandles val="exact"/>
        </dgm:presLayoutVars>
      </dgm:prSet>
      <dgm:spPr/>
    </dgm:pt>
    <dgm:pt modelId="{88890DB6-D259-4F33-B1CC-1750DADCA17A}" type="pres">
      <dgm:prSet presAssocID="{BEB70EF6-3DD5-4ACA-8CC4-CC819D70EDD3}" presName="compNode" presStyleCnt="0"/>
      <dgm:spPr/>
    </dgm:pt>
    <dgm:pt modelId="{C0B02F05-C8FF-4D40-AAAA-1EE31714E2D2}" type="pres">
      <dgm:prSet presAssocID="{BEB70EF6-3DD5-4ACA-8CC4-CC819D70EDD3}" presName="bgRect" presStyleLbl="bgShp" presStyleIdx="0" presStyleCnt="2"/>
      <dgm:spPr/>
    </dgm:pt>
    <dgm:pt modelId="{92ADDC90-1C37-4743-997E-4FB477BE0377}" type="pres">
      <dgm:prSet presAssocID="{BEB70EF6-3DD5-4ACA-8CC4-CC819D70ED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ızgın yüz ana hatları düz dolguyla"/>
        </a:ext>
      </dgm:extLst>
    </dgm:pt>
    <dgm:pt modelId="{157C940C-652F-4FCE-B8C7-07943E49E322}" type="pres">
      <dgm:prSet presAssocID="{BEB70EF6-3DD5-4ACA-8CC4-CC819D70EDD3}" presName="spaceRect" presStyleCnt="0"/>
      <dgm:spPr/>
    </dgm:pt>
    <dgm:pt modelId="{C257980B-6855-4604-9A06-8EBEFB1B923A}" type="pres">
      <dgm:prSet presAssocID="{BEB70EF6-3DD5-4ACA-8CC4-CC819D70EDD3}" presName="parTx" presStyleLbl="revTx" presStyleIdx="0" presStyleCnt="2">
        <dgm:presLayoutVars>
          <dgm:chMax val="0"/>
          <dgm:chPref val="0"/>
        </dgm:presLayoutVars>
      </dgm:prSet>
      <dgm:spPr/>
    </dgm:pt>
    <dgm:pt modelId="{C4775E13-E572-4894-82C6-35F1F42DAEC8}" type="pres">
      <dgm:prSet presAssocID="{D6C9D744-DE78-47D9-A351-DA265E8A65E0}" presName="sibTrans" presStyleCnt="0"/>
      <dgm:spPr/>
    </dgm:pt>
    <dgm:pt modelId="{C747683A-D58E-4001-8BA2-F2EC2F6304A3}" type="pres">
      <dgm:prSet presAssocID="{CA18A559-6521-489B-800E-F1BC408E8861}" presName="compNode" presStyleCnt="0"/>
      <dgm:spPr/>
    </dgm:pt>
    <dgm:pt modelId="{459C891F-4765-4555-8395-9DC4C29F852E}" type="pres">
      <dgm:prSet presAssocID="{CA18A559-6521-489B-800E-F1BC408E8861}" presName="bgRect" presStyleLbl="bgShp" presStyleIdx="1" presStyleCnt="2"/>
      <dgm:spPr/>
    </dgm:pt>
    <dgm:pt modelId="{63E7A58E-C7B9-4663-8BCC-C55671D8257F}" type="pres">
      <dgm:prSet presAssocID="{CA18A559-6521-489B-800E-F1BC408E88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lek yüz ana hatları düz dolguyla"/>
        </a:ext>
      </dgm:extLst>
    </dgm:pt>
    <dgm:pt modelId="{39B1E7DE-7817-41B7-A40C-6CF3732E02FD}" type="pres">
      <dgm:prSet presAssocID="{CA18A559-6521-489B-800E-F1BC408E8861}" presName="spaceRect" presStyleCnt="0"/>
      <dgm:spPr/>
    </dgm:pt>
    <dgm:pt modelId="{8975C65C-EE98-40A3-AD59-DC46A9FABAFB}" type="pres">
      <dgm:prSet presAssocID="{CA18A559-6521-489B-800E-F1BC408E886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E2D0F6D-8861-426D-BBDB-17F45702E9DE}" srcId="{5BBA0582-5F86-45E2-BF97-E1712F5B511F}" destId="{BEB70EF6-3DD5-4ACA-8CC4-CC819D70EDD3}" srcOrd="0" destOrd="0" parTransId="{8110661A-84CC-47E5-8E8D-AE4E47A459C5}" sibTransId="{D6C9D744-DE78-47D9-A351-DA265E8A65E0}"/>
    <dgm:cxn modelId="{05F0E36F-AFBC-4DBD-89E7-6FF20AC8F7CA}" type="presOf" srcId="{BEB70EF6-3DD5-4ACA-8CC4-CC819D70EDD3}" destId="{C257980B-6855-4604-9A06-8EBEFB1B923A}" srcOrd="0" destOrd="0" presId="urn:microsoft.com/office/officeart/2018/2/layout/IconVerticalSolidList"/>
    <dgm:cxn modelId="{3350FF84-A5B7-4427-821E-65E7D1359085}" type="presOf" srcId="{CA18A559-6521-489B-800E-F1BC408E8861}" destId="{8975C65C-EE98-40A3-AD59-DC46A9FABAFB}" srcOrd="0" destOrd="0" presId="urn:microsoft.com/office/officeart/2018/2/layout/IconVerticalSolidList"/>
    <dgm:cxn modelId="{5983008B-0921-4B3A-8DC9-54A0147FD10A}" srcId="{5BBA0582-5F86-45E2-BF97-E1712F5B511F}" destId="{CA18A559-6521-489B-800E-F1BC408E8861}" srcOrd="1" destOrd="0" parTransId="{EBD5B794-40F3-4B2D-96D4-28917D93307B}" sibTransId="{5CF4BF8C-42B9-4BF0-BFC0-17019DC251D8}"/>
    <dgm:cxn modelId="{513DC6C4-A9BC-422D-BE90-BA6D90C9B7B1}" type="presOf" srcId="{5BBA0582-5F86-45E2-BF97-E1712F5B511F}" destId="{6BFA7A61-6D08-4319-BEA0-2010FCDC9FAB}" srcOrd="0" destOrd="0" presId="urn:microsoft.com/office/officeart/2018/2/layout/IconVerticalSolidList"/>
    <dgm:cxn modelId="{E9E42DE7-6C4A-49BD-A0C0-F68FF42FDFC5}" type="presParOf" srcId="{6BFA7A61-6D08-4319-BEA0-2010FCDC9FAB}" destId="{88890DB6-D259-4F33-B1CC-1750DADCA17A}" srcOrd="0" destOrd="0" presId="urn:microsoft.com/office/officeart/2018/2/layout/IconVerticalSolidList"/>
    <dgm:cxn modelId="{E2D67988-E54F-4162-BC7B-5474051A8830}" type="presParOf" srcId="{88890DB6-D259-4F33-B1CC-1750DADCA17A}" destId="{C0B02F05-C8FF-4D40-AAAA-1EE31714E2D2}" srcOrd="0" destOrd="0" presId="urn:microsoft.com/office/officeart/2018/2/layout/IconVerticalSolidList"/>
    <dgm:cxn modelId="{8CF150BD-3E90-45F0-883A-B4BCC5C24E24}" type="presParOf" srcId="{88890DB6-D259-4F33-B1CC-1750DADCA17A}" destId="{92ADDC90-1C37-4743-997E-4FB477BE0377}" srcOrd="1" destOrd="0" presId="urn:microsoft.com/office/officeart/2018/2/layout/IconVerticalSolidList"/>
    <dgm:cxn modelId="{5139B46F-BA02-4EE8-BB24-B13AE209B715}" type="presParOf" srcId="{88890DB6-D259-4F33-B1CC-1750DADCA17A}" destId="{157C940C-652F-4FCE-B8C7-07943E49E322}" srcOrd="2" destOrd="0" presId="urn:microsoft.com/office/officeart/2018/2/layout/IconVerticalSolidList"/>
    <dgm:cxn modelId="{9881E9AF-E974-4EEF-A664-B74BD24C774F}" type="presParOf" srcId="{88890DB6-D259-4F33-B1CC-1750DADCA17A}" destId="{C257980B-6855-4604-9A06-8EBEFB1B923A}" srcOrd="3" destOrd="0" presId="urn:microsoft.com/office/officeart/2018/2/layout/IconVerticalSolidList"/>
    <dgm:cxn modelId="{FCE0FA96-7AD2-4005-8887-43C2BCD81041}" type="presParOf" srcId="{6BFA7A61-6D08-4319-BEA0-2010FCDC9FAB}" destId="{C4775E13-E572-4894-82C6-35F1F42DAEC8}" srcOrd="1" destOrd="0" presId="urn:microsoft.com/office/officeart/2018/2/layout/IconVerticalSolidList"/>
    <dgm:cxn modelId="{A3910C0E-4AA7-4E09-AA58-92F2FC388709}" type="presParOf" srcId="{6BFA7A61-6D08-4319-BEA0-2010FCDC9FAB}" destId="{C747683A-D58E-4001-8BA2-F2EC2F6304A3}" srcOrd="2" destOrd="0" presId="urn:microsoft.com/office/officeart/2018/2/layout/IconVerticalSolidList"/>
    <dgm:cxn modelId="{7D760FDD-7CCA-4A4D-B5A2-FBEB44D905D4}" type="presParOf" srcId="{C747683A-D58E-4001-8BA2-F2EC2F6304A3}" destId="{459C891F-4765-4555-8395-9DC4C29F852E}" srcOrd="0" destOrd="0" presId="urn:microsoft.com/office/officeart/2018/2/layout/IconVerticalSolidList"/>
    <dgm:cxn modelId="{A4E5BB28-AD8C-4E97-801E-B97762E7AA0F}" type="presParOf" srcId="{C747683A-D58E-4001-8BA2-F2EC2F6304A3}" destId="{63E7A58E-C7B9-4663-8BCC-C55671D8257F}" srcOrd="1" destOrd="0" presId="urn:microsoft.com/office/officeart/2018/2/layout/IconVerticalSolidList"/>
    <dgm:cxn modelId="{92FC7E2D-3212-4854-A731-41381503DE12}" type="presParOf" srcId="{C747683A-D58E-4001-8BA2-F2EC2F6304A3}" destId="{39B1E7DE-7817-41B7-A40C-6CF3732E02FD}" srcOrd="2" destOrd="0" presId="urn:microsoft.com/office/officeart/2018/2/layout/IconVerticalSolidList"/>
    <dgm:cxn modelId="{ABD48C89-6F50-405F-980C-9F79C6590E4E}" type="presParOf" srcId="{C747683A-D58E-4001-8BA2-F2EC2F6304A3}" destId="{8975C65C-EE98-40A3-AD59-DC46A9FABA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42B777-2BED-4CB4-AE0B-8C2A647037F5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49A553-7A3F-4204-9399-8118FCDAAB68}">
      <dgm:prSet/>
      <dgm:spPr/>
      <dgm:t>
        <a:bodyPr/>
        <a:lstStyle/>
        <a:p>
          <a:r>
            <a:rPr lang="tr-TR"/>
            <a:t>Problem çözme yeteneği</a:t>
          </a:r>
          <a:endParaRPr lang="en-US"/>
        </a:p>
      </dgm:t>
    </dgm:pt>
    <dgm:pt modelId="{679DDCCC-AFFF-466B-A085-69EBBE139B3E}" type="parTrans" cxnId="{DFC0964E-404F-40C3-9148-44A99F6D583B}">
      <dgm:prSet/>
      <dgm:spPr/>
      <dgm:t>
        <a:bodyPr/>
        <a:lstStyle/>
        <a:p>
          <a:endParaRPr lang="en-US"/>
        </a:p>
      </dgm:t>
    </dgm:pt>
    <dgm:pt modelId="{9F65E3D8-DD02-4CE8-B004-7C4D32CD6BC4}" type="sibTrans" cxnId="{DFC0964E-404F-40C3-9148-44A99F6D583B}">
      <dgm:prSet/>
      <dgm:spPr/>
      <dgm:t>
        <a:bodyPr/>
        <a:lstStyle/>
        <a:p>
          <a:endParaRPr lang="en-US"/>
        </a:p>
      </dgm:t>
    </dgm:pt>
    <dgm:pt modelId="{06F90888-12B0-4359-AE7A-51CB72F984D1}">
      <dgm:prSet/>
      <dgm:spPr/>
      <dgm:t>
        <a:bodyPr/>
        <a:lstStyle/>
        <a:p>
          <a:r>
            <a:rPr lang="tr-TR" dirty="0"/>
            <a:t>Takım çalışması</a:t>
          </a:r>
          <a:endParaRPr lang="en-US" dirty="0"/>
        </a:p>
      </dgm:t>
    </dgm:pt>
    <dgm:pt modelId="{9DE59000-7F74-4745-B554-F525B2E4C0E3}" type="parTrans" cxnId="{F5A93003-B5D7-47C7-B7D6-936E687A159D}">
      <dgm:prSet/>
      <dgm:spPr/>
      <dgm:t>
        <a:bodyPr/>
        <a:lstStyle/>
        <a:p>
          <a:endParaRPr lang="en-US"/>
        </a:p>
      </dgm:t>
    </dgm:pt>
    <dgm:pt modelId="{D7922B35-25A6-47F8-B65C-869D3F057ED7}" type="sibTrans" cxnId="{F5A93003-B5D7-47C7-B7D6-936E687A159D}">
      <dgm:prSet/>
      <dgm:spPr/>
      <dgm:t>
        <a:bodyPr/>
        <a:lstStyle/>
        <a:p>
          <a:endParaRPr lang="en-US"/>
        </a:p>
      </dgm:t>
    </dgm:pt>
    <dgm:pt modelId="{8FB14DE0-0DEC-44B6-A524-BD83EC248C90}">
      <dgm:prSet/>
      <dgm:spPr/>
      <dgm:t>
        <a:bodyPr/>
        <a:lstStyle/>
        <a:p>
          <a:r>
            <a:rPr lang="tr-TR" dirty="0"/>
            <a:t>Mülakatlarda sorulan soruları kolayca çözebilme</a:t>
          </a:r>
          <a:endParaRPr lang="en-US" dirty="0"/>
        </a:p>
      </dgm:t>
    </dgm:pt>
    <dgm:pt modelId="{4AE4749B-33FB-4D82-95EA-C1DE7F129E5C}" type="parTrans" cxnId="{265ED2CB-2C84-4429-871A-DF83246C7E9F}">
      <dgm:prSet/>
      <dgm:spPr/>
      <dgm:t>
        <a:bodyPr/>
        <a:lstStyle/>
        <a:p>
          <a:endParaRPr lang="en-US"/>
        </a:p>
      </dgm:t>
    </dgm:pt>
    <dgm:pt modelId="{768397C3-9D3A-48AB-8300-DE1797E219AF}" type="sibTrans" cxnId="{265ED2CB-2C84-4429-871A-DF83246C7E9F}">
      <dgm:prSet/>
      <dgm:spPr/>
      <dgm:t>
        <a:bodyPr/>
        <a:lstStyle/>
        <a:p>
          <a:endParaRPr lang="en-US"/>
        </a:p>
      </dgm:t>
    </dgm:pt>
    <dgm:pt modelId="{27C23106-6B0E-4C8B-A6E3-2481AF008030}">
      <dgm:prSet/>
      <dgm:spPr/>
      <dgm:t>
        <a:bodyPr/>
        <a:lstStyle/>
        <a:p>
          <a:r>
            <a:rPr lang="tr-TR" dirty="0"/>
            <a:t>CV -&gt; </a:t>
          </a:r>
          <a:r>
            <a:rPr lang="tr-TR" dirty="0" err="1"/>
            <a:t>Experiences</a:t>
          </a:r>
          <a:r>
            <a:rPr lang="tr-TR" dirty="0"/>
            <a:t> -&gt; </a:t>
          </a:r>
          <a:r>
            <a:rPr lang="tr-TR" dirty="0" err="1"/>
            <a:t>add</a:t>
          </a:r>
          <a:r>
            <a:rPr lang="tr-TR" dirty="0"/>
            <a:t>(</a:t>
          </a:r>
        </a:p>
        <a:p>
          <a:r>
            <a:rPr lang="tr-TR" dirty="0"/>
            <a:t>HUPROG </a:t>
          </a:r>
          <a:r>
            <a:rPr lang="tr-TR" dirty="0" err="1"/>
            <a:t>junior</a:t>
          </a:r>
          <a:r>
            <a:rPr lang="tr-TR" dirty="0"/>
            <a:t>/</a:t>
          </a:r>
          <a:r>
            <a:rPr lang="tr-TR" dirty="0" err="1"/>
            <a:t>senior</a:t>
          </a:r>
          <a:r>
            <a:rPr lang="tr-TR" dirty="0"/>
            <a:t> </a:t>
          </a:r>
          <a:r>
            <a:rPr lang="tr-TR" dirty="0" err="1"/>
            <a:t>team</a:t>
          </a:r>
          <a:r>
            <a:rPr lang="tr-TR" dirty="0"/>
            <a:t> </a:t>
          </a:r>
          <a:r>
            <a:rPr lang="tr-TR" dirty="0" err="1"/>
            <a:t>member</a:t>
          </a:r>
          <a:r>
            <a:rPr lang="tr-TR" dirty="0"/>
            <a:t>)</a:t>
          </a:r>
          <a:endParaRPr lang="en-US" dirty="0"/>
        </a:p>
      </dgm:t>
    </dgm:pt>
    <dgm:pt modelId="{5E8D3B07-315B-4BFE-B8C9-7BA8DAD33944}" type="parTrans" cxnId="{C6259A25-E20C-4211-9F0B-9EC21021E351}">
      <dgm:prSet/>
      <dgm:spPr/>
      <dgm:t>
        <a:bodyPr/>
        <a:lstStyle/>
        <a:p>
          <a:endParaRPr lang="en-US"/>
        </a:p>
      </dgm:t>
    </dgm:pt>
    <dgm:pt modelId="{DAECBE1D-B7FB-4FF4-AEF5-75B778CD5CF5}" type="sibTrans" cxnId="{C6259A25-E20C-4211-9F0B-9EC21021E351}">
      <dgm:prSet/>
      <dgm:spPr/>
      <dgm:t>
        <a:bodyPr/>
        <a:lstStyle/>
        <a:p>
          <a:endParaRPr lang="en-US"/>
        </a:p>
      </dgm:t>
    </dgm:pt>
    <dgm:pt modelId="{EAA0C70C-05B2-4797-8D6A-009A2FD550B3}" type="pres">
      <dgm:prSet presAssocID="{CA42B777-2BED-4CB4-AE0B-8C2A647037F5}" presName="linear" presStyleCnt="0">
        <dgm:presLayoutVars>
          <dgm:animLvl val="lvl"/>
          <dgm:resizeHandles val="exact"/>
        </dgm:presLayoutVars>
      </dgm:prSet>
      <dgm:spPr/>
    </dgm:pt>
    <dgm:pt modelId="{F5B83F94-3E9D-47F7-A261-3030D0D3532F}" type="pres">
      <dgm:prSet presAssocID="{E549A553-7A3F-4204-9399-8118FCDAAB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D0845A-9C62-4A1F-91E1-6611157045D0}" type="pres">
      <dgm:prSet presAssocID="{9F65E3D8-DD02-4CE8-B004-7C4D32CD6BC4}" presName="spacer" presStyleCnt="0"/>
      <dgm:spPr/>
    </dgm:pt>
    <dgm:pt modelId="{DA99B714-16D6-4994-B29A-7207B9FC831E}" type="pres">
      <dgm:prSet presAssocID="{06F90888-12B0-4359-AE7A-51CB72F984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B3A494-2EA7-4C85-95F1-F14C8B1D6FF6}" type="pres">
      <dgm:prSet presAssocID="{D7922B35-25A6-47F8-B65C-869D3F057ED7}" presName="spacer" presStyleCnt="0"/>
      <dgm:spPr/>
    </dgm:pt>
    <dgm:pt modelId="{74940991-FCE4-4E43-A858-D0528D1EED77}" type="pres">
      <dgm:prSet presAssocID="{8FB14DE0-0DEC-44B6-A524-BD83EC248C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111140-DF16-4824-A585-BD1B0DE32A55}" type="pres">
      <dgm:prSet presAssocID="{768397C3-9D3A-48AB-8300-DE1797E219AF}" presName="spacer" presStyleCnt="0"/>
      <dgm:spPr/>
    </dgm:pt>
    <dgm:pt modelId="{DFC7B189-B4C3-4B05-9CB3-B77874AF3AFB}" type="pres">
      <dgm:prSet presAssocID="{27C23106-6B0E-4C8B-A6E3-2481AF00803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5A93003-B5D7-47C7-B7D6-936E687A159D}" srcId="{CA42B777-2BED-4CB4-AE0B-8C2A647037F5}" destId="{06F90888-12B0-4359-AE7A-51CB72F984D1}" srcOrd="1" destOrd="0" parTransId="{9DE59000-7F74-4745-B554-F525B2E4C0E3}" sibTransId="{D7922B35-25A6-47F8-B65C-869D3F057ED7}"/>
    <dgm:cxn modelId="{B2E84E06-9FB5-4740-AA83-C2D244177BE3}" type="presOf" srcId="{27C23106-6B0E-4C8B-A6E3-2481AF008030}" destId="{DFC7B189-B4C3-4B05-9CB3-B77874AF3AFB}" srcOrd="0" destOrd="0" presId="urn:microsoft.com/office/officeart/2005/8/layout/vList2"/>
    <dgm:cxn modelId="{673B8F06-ABC8-42C3-A22A-97E7DC12EDF2}" type="presOf" srcId="{E549A553-7A3F-4204-9399-8118FCDAAB68}" destId="{F5B83F94-3E9D-47F7-A261-3030D0D3532F}" srcOrd="0" destOrd="0" presId="urn:microsoft.com/office/officeart/2005/8/layout/vList2"/>
    <dgm:cxn modelId="{E9701B24-8CAA-4605-84ED-63CE8CC731AB}" type="presOf" srcId="{CA42B777-2BED-4CB4-AE0B-8C2A647037F5}" destId="{EAA0C70C-05B2-4797-8D6A-009A2FD550B3}" srcOrd="0" destOrd="0" presId="urn:microsoft.com/office/officeart/2005/8/layout/vList2"/>
    <dgm:cxn modelId="{C6259A25-E20C-4211-9F0B-9EC21021E351}" srcId="{CA42B777-2BED-4CB4-AE0B-8C2A647037F5}" destId="{27C23106-6B0E-4C8B-A6E3-2481AF008030}" srcOrd="3" destOrd="0" parTransId="{5E8D3B07-315B-4BFE-B8C9-7BA8DAD33944}" sibTransId="{DAECBE1D-B7FB-4FF4-AEF5-75B778CD5CF5}"/>
    <dgm:cxn modelId="{DFC0964E-404F-40C3-9148-44A99F6D583B}" srcId="{CA42B777-2BED-4CB4-AE0B-8C2A647037F5}" destId="{E549A553-7A3F-4204-9399-8118FCDAAB68}" srcOrd="0" destOrd="0" parTransId="{679DDCCC-AFFF-466B-A085-69EBBE139B3E}" sibTransId="{9F65E3D8-DD02-4CE8-B004-7C4D32CD6BC4}"/>
    <dgm:cxn modelId="{A527D9B0-CA7A-4B1E-881A-D067CB650601}" type="presOf" srcId="{06F90888-12B0-4359-AE7A-51CB72F984D1}" destId="{DA99B714-16D6-4994-B29A-7207B9FC831E}" srcOrd="0" destOrd="0" presId="urn:microsoft.com/office/officeart/2005/8/layout/vList2"/>
    <dgm:cxn modelId="{265ED2CB-2C84-4429-871A-DF83246C7E9F}" srcId="{CA42B777-2BED-4CB4-AE0B-8C2A647037F5}" destId="{8FB14DE0-0DEC-44B6-A524-BD83EC248C90}" srcOrd="2" destOrd="0" parTransId="{4AE4749B-33FB-4D82-95EA-C1DE7F129E5C}" sibTransId="{768397C3-9D3A-48AB-8300-DE1797E219AF}"/>
    <dgm:cxn modelId="{588672CD-3D5F-4A22-9F13-AFD8DE28957F}" type="presOf" srcId="{8FB14DE0-0DEC-44B6-A524-BD83EC248C90}" destId="{74940991-FCE4-4E43-A858-D0528D1EED77}" srcOrd="0" destOrd="0" presId="urn:microsoft.com/office/officeart/2005/8/layout/vList2"/>
    <dgm:cxn modelId="{847528F5-7C41-430D-ABDD-98DD17B10519}" type="presParOf" srcId="{EAA0C70C-05B2-4797-8D6A-009A2FD550B3}" destId="{F5B83F94-3E9D-47F7-A261-3030D0D3532F}" srcOrd="0" destOrd="0" presId="urn:microsoft.com/office/officeart/2005/8/layout/vList2"/>
    <dgm:cxn modelId="{42621268-B1C3-4668-8331-B42BC75B3C6B}" type="presParOf" srcId="{EAA0C70C-05B2-4797-8D6A-009A2FD550B3}" destId="{3FD0845A-9C62-4A1F-91E1-6611157045D0}" srcOrd="1" destOrd="0" presId="urn:microsoft.com/office/officeart/2005/8/layout/vList2"/>
    <dgm:cxn modelId="{F825A1A7-2537-4DE1-8345-663318B680D4}" type="presParOf" srcId="{EAA0C70C-05B2-4797-8D6A-009A2FD550B3}" destId="{DA99B714-16D6-4994-B29A-7207B9FC831E}" srcOrd="2" destOrd="0" presId="urn:microsoft.com/office/officeart/2005/8/layout/vList2"/>
    <dgm:cxn modelId="{A6259E2A-1F9C-49E3-8EC1-5071DCED6953}" type="presParOf" srcId="{EAA0C70C-05B2-4797-8D6A-009A2FD550B3}" destId="{89B3A494-2EA7-4C85-95F1-F14C8B1D6FF6}" srcOrd="3" destOrd="0" presId="urn:microsoft.com/office/officeart/2005/8/layout/vList2"/>
    <dgm:cxn modelId="{83BB8B46-00E8-4E9B-9689-8EEEBF2FB0A0}" type="presParOf" srcId="{EAA0C70C-05B2-4797-8D6A-009A2FD550B3}" destId="{74940991-FCE4-4E43-A858-D0528D1EED77}" srcOrd="4" destOrd="0" presId="urn:microsoft.com/office/officeart/2005/8/layout/vList2"/>
    <dgm:cxn modelId="{39EAEFD1-E1F3-48A0-813B-EF6722AD272D}" type="presParOf" srcId="{EAA0C70C-05B2-4797-8D6A-009A2FD550B3}" destId="{A0111140-DF16-4824-A585-BD1B0DE32A55}" srcOrd="5" destOrd="0" presId="urn:microsoft.com/office/officeart/2005/8/layout/vList2"/>
    <dgm:cxn modelId="{F30AF126-1245-4284-9CCC-FB24CC027F83}" type="presParOf" srcId="{EAA0C70C-05B2-4797-8D6A-009A2FD550B3}" destId="{DFC7B189-B4C3-4B05-9CB3-B77874AF3A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CD9BA-0D20-422C-808A-4C60F96A2CD5}">
      <dsp:nvSpPr>
        <dsp:cNvPr id="0" name=""/>
        <dsp:cNvSpPr/>
      </dsp:nvSpPr>
      <dsp:spPr>
        <a:xfrm>
          <a:off x="0" y="7429"/>
          <a:ext cx="10515600" cy="791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1) HUPROG (Ana Yarışma)</a:t>
          </a:r>
          <a:endParaRPr lang="en-US" sz="3300" kern="1200"/>
        </a:p>
      </dsp:txBody>
      <dsp:txXfrm>
        <a:off x="38638" y="46067"/>
        <a:ext cx="10438324" cy="714229"/>
      </dsp:txXfrm>
    </dsp:sp>
    <dsp:sp modelId="{AA4B25E5-9A17-48FB-A921-EF29C9679129}">
      <dsp:nvSpPr>
        <dsp:cNvPr id="0" name=""/>
        <dsp:cNvSpPr/>
      </dsp:nvSpPr>
      <dsp:spPr>
        <a:xfrm>
          <a:off x="0" y="893974"/>
          <a:ext cx="10515600" cy="791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2) Seniorlar - Juniorlar</a:t>
          </a:r>
          <a:endParaRPr lang="en-US" sz="3300" kern="1200"/>
        </a:p>
      </dsp:txBody>
      <dsp:txXfrm>
        <a:off x="38638" y="932612"/>
        <a:ext cx="10438324" cy="714229"/>
      </dsp:txXfrm>
    </dsp:sp>
    <dsp:sp modelId="{C5C98B36-1572-4835-AC56-D492C097AEEF}">
      <dsp:nvSpPr>
        <dsp:cNvPr id="0" name=""/>
        <dsp:cNvSpPr/>
      </dsp:nvSpPr>
      <dsp:spPr>
        <a:xfrm>
          <a:off x="0" y="1780519"/>
          <a:ext cx="10515600" cy="791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3) Dersler</a:t>
          </a:r>
          <a:endParaRPr lang="en-US" sz="3300" kern="1200"/>
        </a:p>
      </dsp:txBody>
      <dsp:txXfrm>
        <a:off x="38638" y="1819157"/>
        <a:ext cx="10438324" cy="714229"/>
      </dsp:txXfrm>
    </dsp:sp>
    <dsp:sp modelId="{6FFE844D-A70D-4B38-B38F-26F1FD83D33A}">
      <dsp:nvSpPr>
        <dsp:cNvPr id="0" name=""/>
        <dsp:cNvSpPr/>
      </dsp:nvSpPr>
      <dsp:spPr>
        <a:xfrm>
          <a:off x="0" y="2667064"/>
          <a:ext cx="10515600" cy="791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 dirty="0"/>
            <a:t>4) Kimler bu topluluğa girebilir?</a:t>
          </a:r>
          <a:endParaRPr lang="en-US" sz="3300" kern="1200" dirty="0"/>
        </a:p>
      </dsp:txBody>
      <dsp:txXfrm>
        <a:off x="38638" y="2705702"/>
        <a:ext cx="10438324" cy="714229"/>
      </dsp:txXfrm>
    </dsp:sp>
    <dsp:sp modelId="{80E6E3CA-DEFA-42DE-9111-93916970794E}">
      <dsp:nvSpPr>
        <dsp:cNvPr id="0" name=""/>
        <dsp:cNvSpPr/>
      </dsp:nvSpPr>
      <dsp:spPr>
        <a:xfrm>
          <a:off x="0" y="3553609"/>
          <a:ext cx="10515600" cy="791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 dirty="0"/>
            <a:t>5) Bu topluluk bana neler katabilir?</a:t>
          </a:r>
          <a:endParaRPr lang="en-US" sz="3300" kern="1200" dirty="0"/>
        </a:p>
      </dsp:txBody>
      <dsp:txXfrm>
        <a:off x="38638" y="3592247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69198-6FAE-4538-838D-E076B03063C5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/>
            <a:t>Seniorlar</a:t>
          </a:r>
          <a:endParaRPr lang="en-US" sz="6500" kern="1200"/>
        </a:p>
      </dsp:txBody>
      <dsp:txXfrm>
        <a:off x="69709" y="1075980"/>
        <a:ext cx="4535606" cy="2199377"/>
      </dsp:txXfrm>
    </dsp:sp>
    <dsp:sp modelId="{D930B3EA-FAEB-4C2A-9E90-AF194EACE9F6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6500" kern="1200" dirty="0" err="1"/>
            <a:t>Juniorlar</a:t>
          </a:r>
          <a:endParaRPr lang="en-US" sz="6500" kern="1200" dirty="0"/>
        </a:p>
      </dsp:txBody>
      <dsp:txXfrm>
        <a:off x="5910283" y="1075980"/>
        <a:ext cx="4535606" cy="2199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38C59-B976-4610-A60A-4A880826AEEB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1" kern="1200"/>
            <a:t>Soru yazmak…</a:t>
          </a:r>
          <a:endParaRPr lang="en-US" sz="2500" b="1" kern="1200"/>
        </a:p>
      </dsp:txBody>
      <dsp:txXfrm>
        <a:off x="48481" y="129892"/>
        <a:ext cx="10418638" cy="896166"/>
      </dsp:txXfrm>
    </dsp:sp>
    <dsp:sp modelId="{425EB148-7B4B-4599-9FF1-062D3D44ADA0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Huprog’u</a:t>
          </a:r>
          <a:r>
            <a:rPr lang="tr-TR" sz="2500" kern="1200" dirty="0"/>
            <a:t> her sene olduğu gibi Türkiye’nin en kaliteli ve özgün programlama yarışması seviyesinde hazırlamak.</a:t>
          </a:r>
          <a:endParaRPr lang="en-US" sz="2500" kern="1200" dirty="0"/>
        </a:p>
      </dsp:txBody>
      <dsp:txXfrm>
        <a:off x="48481" y="1195021"/>
        <a:ext cx="10418638" cy="896166"/>
      </dsp:txXfrm>
    </dsp:sp>
    <dsp:sp modelId="{E8774011-ABC1-471D-B1B4-34F98D437B26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Gelecek senenin </a:t>
          </a:r>
          <a:r>
            <a:rPr lang="tr-TR" sz="2500" kern="1200" dirty="0" err="1"/>
            <a:t>Seniorları</a:t>
          </a:r>
          <a:r>
            <a:rPr lang="tr-TR" sz="2500" kern="1200" dirty="0"/>
            <a:t> için </a:t>
          </a:r>
          <a:r>
            <a:rPr lang="tr-TR" sz="2500" kern="1200" dirty="0" err="1"/>
            <a:t>Junior</a:t>
          </a:r>
          <a:r>
            <a:rPr lang="tr-TR" sz="2500" kern="1200" dirty="0"/>
            <a:t> seçmek.</a:t>
          </a:r>
          <a:endParaRPr lang="en-US" sz="2500" kern="1200" dirty="0"/>
        </a:p>
      </dsp:txBody>
      <dsp:txXfrm>
        <a:off x="48481" y="2260150"/>
        <a:ext cx="10418638" cy="896166"/>
      </dsp:txXfrm>
    </dsp:sp>
    <dsp:sp modelId="{3F5B67EC-B729-4C17-B62A-B5152DB50DFA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Juniorların</a:t>
          </a:r>
          <a:r>
            <a:rPr lang="tr-TR" sz="2500" kern="1200" dirty="0"/>
            <a:t> gelişimlerini dersler ve ödevler vererek takip etmek.</a:t>
          </a:r>
          <a:endParaRPr lang="en-US" sz="2500" kern="1200" dirty="0"/>
        </a:p>
      </dsp:txBody>
      <dsp:txXfrm>
        <a:off x="48481" y="3325278"/>
        <a:ext cx="10418638" cy="896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0568-67A8-486B-AECE-37BCE1CD70C9}">
      <dsp:nvSpPr>
        <dsp:cNvPr id="0" name=""/>
        <dsp:cNvSpPr/>
      </dsp:nvSpPr>
      <dsp:spPr>
        <a:xfrm>
          <a:off x="0" y="193936"/>
          <a:ext cx="10515600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100" kern="1200" dirty="0"/>
            <a:t>Haftalık derslere gelmek</a:t>
          </a:r>
          <a:endParaRPr lang="en-US" sz="5100" kern="1200" dirty="0"/>
        </a:p>
      </dsp:txBody>
      <dsp:txXfrm>
        <a:off x="59713" y="253649"/>
        <a:ext cx="10396174" cy="1103809"/>
      </dsp:txXfrm>
    </dsp:sp>
    <dsp:sp modelId="{F6C81BE7-7889-4926-9FC7-0D48172C3E48}">
      <dsp:nvSpPr>
        <dsp:cNvPr id="0" name=""/>
        <dsp:cNvSpPr/>
      </dsp:nvSpPr>
      <dsp:spPr>
        <a:xfrm>
          <a:off x="0" y="1564051"/>
          <a:ext cx="10515600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100" kern="1200"/>
            <a:t>Verilen ödevleri yapmak.</a:t>
          </a:r>
          <a:endParaRPr lang="en-US" sz="5100" kern="1200"/>
        </a:p>
      </dsp:txBody>
      <dsp:txXfrm>
        <a:off x="59713" y="1623764"/>
        <a:ext cx="10396174" cy="1103809"/>
      </dsp:txXfrm>
    </dsp:sp>
    <dsp:sp modelId="{C524764F-51B6-4265-A9C3-172DCC77B01E}">
      <dsp:nvSpPr>
        <dsp:cNvPr id="0" name=""/>
        <dsp:cNvSpPr/>
      </dsp:nvSpPr>
      <dsp:spPr>
        <a:xfrm>
          <a:off x="0" y="2934166"/>
          <a:ext cx="10515600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100" kern="1200" dirty="0"/>
            <a:t>Algoritma çözerek kendini geliştirmek</a:t>
          </a:r>
          <a:endParaRPr lang="en-US" sz="5100" kern="1200" dirty="0"/>
        </a:p>
      </dsp:txBody>
      <dsp:txXfrm>
        <a:off x="59713" y="2993879"/>
        <a:ext cx="10396174" cy="1103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35F25-7489-4364-8AC5-75DB699BA6E5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FC865-ACBF-48CF-9902-A15A7A8CE08F}">
      <dsp:nvSpPr>
        <dsp:cNvPr id="0" name=""/>
        <dsp:cNvSpPr/>
      </dsp:nvSpPr>
      <dsp:spPr>
        <a:xfrm>
          <a:off x="475646" y="420331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350DF-351E-49AC-A078-1562E8A144F6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Vize – Final haftaları yok!</a:t>
          </a:r>
          <a:endParaRPr lang="en-US" sz="2500" kern="1200"/>
        </a:p>
      </dsp:txBody>
      <dsp:txXfrm>
        <a:off x="1816103" y="671"/>
        <a:ext cx="4447536" cy="1572384"/>
      </dsp:txXfrm>
    </dsp:sp>
    <dsp:sp modelId="{89187DD9-8D6A-4252-8A62-04CA2A0F95AC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4259F-D5E3-43AE-90C2-1E886B3AF5AB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AD2AE-9B4A-4089-B2E7-314CD15574E1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1 – 1.30 saat</a:t>
          </a:r>
          <a:endParaRPr lang="en-US" sz="2500" kern="1200"/>
        </a:p>
      </dsp:txBody>
      <dsp:txXfrm>
        <a:off x="1816103" y="1966151"/>
        <a:ext cx="4447536" cy="1572384"/>
      </dsp:txXfrm>
    </dsp:sp>
    <dsp:sp modelId="{2949CA33-771A-4C1B-93C3-6F1F496F6FBD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CDA10-D8D4-4E87-B87B-101DAF5E7540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687CF-8BE7-4F05-8FC2-30963A159989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2. sınıf konuları</a:t>
          </a:r>
          <a:endParaRPr lang="en-US" sz="2500" kern="1200"/>
        </a:p>
      </dsp:txBody>
      <dsp:txXfrm>
        <a:off x="1816103" y="3931632"/>
        <a:ext cx="4447536" cy="15723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02F05-C8FF-4D40-AAAA-1EE31714E2D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DDC90-1C37-4743-997E-4FB477BE037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7980B-6855-4604-9A06-8EBEFB1B923A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Sadece gelecekte algoritma üstüne bir kariyer düşünenler girebilir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459C891F-4765-4555-8395-9DC4C29F852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7A58E-C7B9-4663-8BCC-C55671D8257F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5C65C-EE98-40A3-AD59-DC46A9FABAFB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Algoritma problemleri çözmeye meraklı herkes girebilir</a:t>
          </a:r>
          <a:endParaRPr lang="en-US" sz="2500" kern="1200" dirty="0"/>
        </a:p>
      </dsp:txBody>
      <dsp:txXfrm>
        <a:off x="1507738" y="2338844"/>
        <a:ext cx="9007861" cy="1305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83F94-3E9D-47F7-A261-3030D0D3532F}">
      <dsp:nvSpPr>
        <dsp:cNvPr id="0" name=""/>
        <dsp:cNvSpPr/>
      </dsp:nvSpPr>
      <dsp:spPr>
        <a:xfrm>
          <a:off x="0" y="69490"/>
          <a:ext cx="10515600" cy="10058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Problem çözme yeteneği</a:t>
          </a:r>
          <a:endParaRPr lang="en-US" sz="2200" kern="1200"/>
        </a:p>
      </dsp:txBody>
      <dsp:txXfrm>
        <a:off x="49103" y="118593"/>
        <a:ext cx="10417394" cy="907664"/>
      </dsp:txXfrm>
    </dsp:sp>
    <dsp:sp modelId="{DA99B714-16D6-4994-B29A-7207B9FC831E}">
      <dsp:nvSpPr>
        <dsp:cNvPr id="0" name=""/>
        <dsp:cNvSpPr/>
      </dsp:nvSpPr>
      <dsp:spPr>
        <a:xfrm>
          <a:off x="0" y="1138721"/>
          <a:ext cx="10515600" cy="10058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Takım çalışması</a:t>
          </a:r>
          <a:endParaRPr lang="en-US" sz="2200" kern="1200" dirty="0"/>
        </a:p>
      </dsp:txBody>
      <dsp:txXfrm>
        <a:off x="49103" y="1187824"/>
        <a:ext cx="10417394" cy="907664"/>
      </dsp:txXfrm>
    </dsp:sp>
    <dsp:sp modelId="{74940991-FCE4-4E43-A858-D0528D1EED77}">
      <dsp:nvSpPr>
        <dsp:cNvPr id="0" name=""/>
        <dsp:cNvSpPr/>
      </dsp:nvSpPr>
      <dsp:spPr>
        <a:xfrm>
          <a:off x="0" y="2207951"/>
          <a:ext cx="10515600" cy="10058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Mülakatlarda sorulan soruları kolayca çözebilme</a:t>
          </a:r>
          <a:endParaRPr lang="en-US" sz="2200" kern="1200" dirty="0"/>
        </a:p>
      </dsp:txBody>
      <dsp:txXfrm>
        <a:off x="49103" y="2257054"/>
        <a:ext cx="10417394" cy="907664"/>
      </dsp:txXfrm>
    </dsp:sp>
    <dsp:sp modelId="{DFC7B189-B4C3-4B05-9CB3-B77874AF3AFB}">
      <dsp:nvSpPr>
        <dsp:cNvPr id="0" name=""/>
        <dsp:cNvSpPr/>
      </dsp:nvSpPr>
      <dsp:spPr>
        <a:xfrm>
          <a:off x="0" y="3277182"/>
          <a:ext cx="10515600" cy="10058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CV -&gt; </a:t>
          </a:r>
          <a:r>
            <a:rPr lang="tr-TR" sz="2200" kern="1200" dirty="0" err="1"/>
            <a:t>Experiences</a:t>
          </a:r>
          <a:r>
            <a:rPr lang="tr-TR" sz="2200" kern="1200" dirty="0"/>
            <a:t> -&gt; </a:t>
          </a:r>
          <a:r>
            <a:rPr lang="tr-TR" sz="2200" kern="1200" dirty="0" err="1"/>
            <a:t>add</a:t>
          </a:r>
          <a:r>
            <a:rPr lang="tr-TR" sz="2200" kern="1200" dirty="0"/>
            <a:t>(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HUPROG </a:t>
          </a:r>
          <a:r>
            <a:rPr lang="tr-TR" sz="2200" kern="1200" dirty="0" err="1"/>
            <a:t>junior</a:t>
          </a:r>
          <a:r>
            <a:rPr lang="tr-TR" sz="2200" kern="1200" dirty="0"/>
            <a:t>/</a:t>
          </a:r>
          <a:r>
            <a:rPr lang="tr-TR" sz="2200" kern="1200" dirty="0" err="1"/>
            <a:t>senior</a:t>
          </a:r>
          <a:r>
            <a:rPr lang="tr-TR" sz="2200" kern="1200" dirty="0"/>
            <a:t> </a:t>
          </a:r>
          <a:r>
            <a:rPr lang="tr-TR" sz="2200" kern="1200" dirty="0" err="1"/>
            <a:t>team</a:t>
          </a:r>
          <a:r>
            <a:rPr lang="tr-TR" sz="2200" kern="1200" dirty="0"/>
            <a:t> </a:t>
          </a:r>
          <a:r>
            <a:rPr lang="tr-TR" sz="2200" kern="1200" dirty="0" err="1"/>
            <a:t>member</a:t>
          </a:r>
          <a:r>
            <a:rPr lang="tr-TR" sz="2200" kern="1200" dirty="0"/>
            <a:t>)</a:t>
          </a:r>
          <a:endParaRPr lang="en-US" sz="2200" kern="1200" dirty="0"/>
        </a:p>
      </dsp:txBody>
      <dsp:txXfrm>
        <a:off x="49103" y="3326285"/>
        <a:ext cx="10417394" cy="907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A479D6-B5DB-0B62-5573-ADBEF7B47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B0B458-5ADD-5F37-E89E-0E1C7E708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B175FC-3F90-5122-1F46-8B4C4760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B0B508B-F74A-AB74-6C40-6032CA6E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F428C0F-52F5-9F44-778A-90C209A8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974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180617-A4E6-231F-94CB-E59C85E4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6EC89FD-AFAC-70F5-6AE7-A852C29CE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863537-6829-0BE8-C317-BE137B41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227D25-F93B-5C5A-7A18-14BA220F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B68973-9ACF-4738-F0B1-1A5A0443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51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0422CF6-AB89-5054-A153-95F02C513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FD9062-EC8E-471F-F9DC-44A93414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0C3371-1420-C929-989A-1FB8346D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905504-3A4C-15B0-C8B0-67152494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1BC906-5DB6-DE38-E21C-4F547B97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9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12A5F2-C9F9-8992-7590-76A4499C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B25805-8418-39ED-DB14-A7102368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7151170-6D66-99A8-B27C-3ED5BE31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531DAC-70B0-7992-DBEA-BA77F2E0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D32C824-1EB6-5FF9-CFB0-7C2E57C2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29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AD9997-E5C4-F859-B813-D25E2C1C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835C2E-94D7-AAF4-8F31-5426C369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479B76E-9306-601F-4325-006919AF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0D22D9-EA23-5CD0-256C-437E266E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4CAAEA-F89D-8D1A-6769-BA31A03C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41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7E13E1-90CC-7D32-3AE0-E41F12D5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0AF45C-227A-2631-3E3D-EC6EF937F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C2E6DBF-3777-4E52-3F13-45797FC2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4407E51-DA00-9061-D278-84B8A00B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788DA1-702C-DDA4-255B-3BA598AC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AA40B3D-362C-09D0-22C9-D1355B16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371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B06F3-25F5-5B0A-38FB-33FD3823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8EF8AA6-126F-BAB0-5657-67E438FA3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2644761-7441-AEEC-CE7C-6053880C4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5DAF9A7-2394-B70E-33A9-A18496080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2350600-551B-8348-CE5A-C2F0ABAC2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34DC67F-7E60-0402-7990-562270EB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64CA7B2-6905-EA0C-48BA-8CEE4B6D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C86C805-D2B3-408A-A646-5FA8A6E6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609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15CEDE-9AF5-B1F7-5D40-4A53C3DE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E3B0C05-1AE9-7BC6-51B8-BBA47FBA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241CFED-FE56-23DC-12DD-BA46937F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766EC33-B45F-EA98-6E36-08E2DBF9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185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CC2E20A-1C7F-3556-D11C-C52C8FD2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4986E2F-2F2D-5110-E36D-8460639C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B9F7AB9-9833-A464-C868-29F4F04F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733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F50565-3CEB-9733-BC0B-5874A316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3C3787-5034-198E-CA7F-42620EEF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F3D86B3-80F4-6693-7FB6-6BC31C98C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4204E41-FC98-6381-157C-D910C10C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528446-84F6-FF49-4849-60FFD1C07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72AFB-4C2B-5FC5-D0B9-693731B9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425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7E162F-9D34-D518-54CC-D58F6AE2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8907F91-28CB-B080-EC3A-A44BBBEE2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A93F00-0D0C-35E8-600C-10E81891C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B1670A-868A-98FD-8082-6790DB7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E47AAE-36AA-593E-4740-3A3A6E1F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4114C3-734B-48FC-779F-A26D4783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07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F34833A-8B9D-8C3F-3015-2F28CCAB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F37422-B027-CAEF-6334-120463588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23DB267-5345-BBD8-83A8-BD7957A9C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3BF14-9A9F-4933-AC1F-00B059E6EECB}" type="datetimeFigureOut">
              <a:rPr lang="tr-TR" smtClean="0"/>
              <a:t>17.11.2022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0EBA769-3EBB-740F-B4F5-10D08E572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4E631A-8FD9-AEE4-8937-F3ADFFE01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459C2-6730-4A7F-B249-8442175949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6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16E5B3-02B1-5BC6-C5B3-9577C09E4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HUPROG Topluluk Tanıtımı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3649AF1-21D7-E1D4-6AF4-B29586D9B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Hazırlayanlar – Yiğit Emir </a:t>
            </a:r>
            <a:r>
              <a:rPr lang="tr-TR" dirty="0" err="1"/>
              <a:t>İşıkçı</a:t>
            </a:r>
            <a:r>
              <a:rPr lang="tr-TR" dirty="0"/>
              <a:t>, Haşim Zafer Çiçek</a:t>
            </a:r>
          </a:p>
        </p:txBody>
      </p:sp>
    </p:spTree>
    <p:extLst>
      <p:ext uri="{BB962C8B-B14F-4D97-AF65-F5344CB8AC3E}">
        <p14:creationId xmlns:p14="http://schemas.microsoft.com/office/powerpoint/2010/main" val="2638948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B64519-576C-0B9E-9A87-9A3A0DF9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tr-TR" sz="5200"/>
              <a:t>HUPROG’a girmek bana ne katar?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2568F8B-F57C-159B-950B-5A85CD978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18772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46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iç mekan, tavan, duvar, yer içeren bir resim&#10;&#10;Açıklama otomatik olarak oluşturuldu">
            <a:extLst>
              <a:ext uri="{FF2B5EF4-FFF2-40B4-BE49-F238E27FC236}">
                <a16:creationId xmlns:a16="http://schemas.microsoft.com/office/drawing/2014/main" id="{F0AC9C0B-F2FF-10A2-A8D6-9A28B969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4542" b="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9" name="Resim 8" descr="iç mekan, tavan, duvar, yer içeren bir resim&#10;&#10;Açıklama otomatik olarak oluşturuldu">
            <a:extLst>
              <a:ext uri="{FF2B5EF4-FFF2-40B4-BE49-F238E27FC236}">
                <a16:creationId xmlns:a16="http://schemas.microsoft.com/office/drawing/2014/main" id="{934C921A-24CB-07FE-B6DC-F176F6BF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r="4523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Resim 6" descr="konferans salonu, büyük salon, kalabalık içeren bir resim&#10;&#10;Açıklama otomatik olarak oluşturuldu">
            <a:extLst>
              <a:ext uri="{FF2B5EF4-FFF2-40B4-BE49-F238E27FC236}">
                <a16:creationId xmlns:a16="http://schemas.microsoft.com/office/drawing/2014/main" id="{688669FD-7B47-F6BA-59DE-DD08DFDCD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09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2C29BF-E244-F44C-439F-E8B64827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0" b="480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905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C4C390E-6826-0D31-962F-A46E8B9B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tr-TR" sz="5200"/>
              <a:t>Nedir bu programlama topluluğu?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8A272285-6816-96F3-B45F-3685A4E85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2989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86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B978E5-51E1-F0B5-A23A-66BDCC87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>
            <a:normAutofit/>
          </a:bodyPr>
          <a:lstStyle/>
          <a:p>
            <a:r>
              <a:rPr lang="tr-TR" sz="4000"/>
              <a:t>HUPROG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13244F-5BF6-42BA-610D-6B4C35A84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90" y="2630161"/>
            <a:ext cx="3738780" cy="3546801"/>
          </a:xfrm>
        </p:spPr>
        <p:txBody>
          <a:bodyPr>
            <a:normAutofit/>
          </a:bodyPr>
          <a:lstStyle/>
          <a:p>
            <a:r>
              <a:rPr lang="tr-TR" sz="2000" dirty="0"/>
              <a:t>HUPROG, her sene ACM Hacettepe – HUPROG Topluluk üyeleri tarafından düzenlenen bir programlama yarışmasıdır.</a:t>
            </a:r>
          </a:p>
          <a:p>
            <a:r>
              <a:rPr lang="tr-TR" sz="2000" dirty="0"/>
              <a:t>Her sene Türkiye’nin çoğu üniversitesinden en iyi </a:t>
            </a:r>
            <a:r>
              <a:rPr lang="tr-TR" sz="2000" dirty="0" err="1"/>
              <a:t>algoritmacılar</a:t>
            </a:r>
            <a:r>
              <a:rPr lang="tr-TR" sz="2000" dirty="0"/>
              <a:t> bu yarışmada yarışır ve ilk 5 takım ödüllendirilir. </a:t>
            </a:r>
          </a:p>
          <a:p>
            <a:r>
              <a:rPr lang="tr-TR" sz="2000" dirty="0"/>
              <a:t>Yarışma 16 saattir ve gece boyu devam eder. </a:t>
            </a:r>
          </a:p>
          <a:p>
            <a:endParaRPr lang="tr-TR" sz="2000" dirty="0"/>
          </a:p>
        </p:txBody>
      </p:sp>
      <p:pic>
        <p:nvPicPr>
          <p:cNvPr id="1026" name="Picture 2" descr="Gallery">
            <a:extLst>
              <a:ext uri="{FF2B5EF4-FFF2-40B4-BE49-F238E27FC236}">
                <a16:creationId xmlns:a16="http://schemas.microsoft.com/office/drawing/2014/main" id="{AA6F8AAA-9645-6E8B-AE33-E8F9E31A4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20545" b="-1"/>
          <a:stretch/>
        </p:blipFill>
        <p:spPr bwMode="auto">
          <a:xfrm>
            <a:off x="5170507" y="484633"/>
            <a:ext cx="6542215" cy="58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7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E5AAB22-D408-456C-5FF9-72DCF168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>
            <a:normAutofit/>
          </a:bodyPr>
          <a:lstStyle/>
          <a:p>
            <a:r>
              <a:rPr lang="tr-TR" sz="4000"/>
              <a:t>Ödüller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53A0D9-0D68-DFD3-5027-C3159C3F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90" y="2630161"/>
            <a:ext cx="3738780" cy="3546801"/>
          </a:xfrm>
        </p:spPr>
        <p:txBody>
          <a:bodyPr>
            <a:normAutofit/>
          </a:bodyPr>
          <a:lstStyle/>
          <a:p>
            <a:r>
              <a:rPr lang="tr-TR" sz="2000" dirty="0"/>
              <a:t>HUPROG 2021 – 30.000 TL</a:t>
            </a:r>
          </a:p>
          <a:p>
            <a:r>
              <a:rPr lang="tr-TR" sz="2000" dirty="0"/>
              <a:t>HUPROG 2022 – 40.000 TL</a:t>
            </a:r>
          </a:p>
          <a:p>
            <a:r>
              <a:rPr lang="tr-TR" sz="2000" dirty="0"/>
              <a:t>HUPROG 2023 – 100.000 TL ???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tr-TR" sz="2000" dirty="0"/>
              <a:t>ITU </a:t>
            </a:r>
            <a:r>
              <a:rPr lang="tr-TR" sz="2000" dirty="0" err="1"/>
              <a:t>Algorithm</a:t>
            </a:r>
            <a:r>
              <a:rPr lang="tr-TR" sz="2000" dirty="0"/>
              <a:t> </a:t>
            </a:r>
            <a:r>
              <a:rPr lang="tr-TR" sz="2000" dirty="0" err="1"/>
              <a:t>Contest</a:t>
            </a:r>
            <a:r>
              <a:rPr lang="tr-TR" sz="2000" dirty="0"/>
              <a:t> 2022 – 12.500 TL </a:t>
            </a:r>
            <a:r>
              <a:rPr lang="tr-TR" sz="2000" dirty="0">
                <a:sym typeface="Wingdings" panose="05000000000000000000" pitchFamily="2" charset="2"/>
              </a:rPr>
              <a:t>:)</a:t>
            </a:r>
            <a:endParaRPr lang="tr-TR" sz="2000" dirty="0"/>
          </a:p>
        </p:txBody>
      </p:sp>
      <p:pic>
        <p:nvPicPr>
          <p:cNvPr id="5" name="Resim 4" descr="metin, kişi, poz içeren bir resim&#10;&#10;Açıklama otomatik olarak oluşturuldu">
            <a:extLst>
              <a:ext uri="{FF2B5EF4-FFF2-40B4-BE49-F238E27FC236}">
                <a16:creationId xmlns:a16="http://schemas.microsoft.com/office/drawing/2014/main" id="{9EDAC6DD-645C-E217-3BD0-1D6DBE0C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r="23577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149721-1AB2-5B41-EC78-91C20959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tr-TR" sz="5200"/>
              <a:t>Topluluk Yapısı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EF9A9240-4446-9277-953B-9A9947CF8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26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80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2771E50-DED1-A011-C2F7-1207F423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tr-TR" sz="5200"/>
              <a:t>Senior Takım Görevleri	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A6A316A3-8996-FA4E-A236-42BD935CA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2236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43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974A07-D483-6F39-C71C-05559AC3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tr-TR" sz="5400"/>
              <a:t>Junior Takım Görevleri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4D25DA5-EB1E-201E-A144-0285F0BC2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5170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54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5E4902-9244-A323-0FE2-C1379600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tr-TR" sz="5200"/>
              <a:t>Dersler</a:t>
            </a:r>
          </a:p>
        </p:txBody>
      </p:sp>
      <p:graphicFrame>
        <p:nvGraphicFramePr>
          <p:cNvPr id="12" name="İçerik Yer Tutucusu 2">
            <a:extLst>
              <a:ext uri="{FF2B5EF4-FFF2-40B4-BE49-F238E27FC236}">
                <a16:creationId xmlns:a16="http://schemas.microsoft.com/office/drawing/2014/main" id="{5D5F4EF8-3AD5-0188-8F92-3CB254B8F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619653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7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18AA04-1517-A16F-158E-9E57A81D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HUPROG’a</a:t>
            </a:r>
            <a:r>
              <a:rPr lang="tr-TR" dirty="0"/>
              <a:t> kimler girmeli?</a:t>
            </a:r>
          </a:p>
        </p:txBody>
      </p:sp>
      <p:graphicFrame>
        <p:nvGraphicFramePr>
          <p:cNvPr id="10" name="İçerik Yer Tutucusu 2">
            <a:extLst>
              <a:ext uri="{FF2B5EF4-FFF2-40B4-BE49-F238E27FC236}">
                <a16:creationId xmlns:a16="http://schemas.microsoft.com/office/drawing/2014/main" id="{C0DD03BE-0376-ADE4-3BA4-9D1D71EFA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9374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Onay işareti düz dolguyla">
            <a:extLst>
              <a:ext uri="{FF2B5EF4-FFF2-40B4-BE49-F238E27FC236}">
                <a16:creationId xmlns:a16="http://schemas.microsoft.com/office/drawing/2014/main" id="{3AC37AB3-A208-1BDA-9547-9EBDF7E41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8700" y="4390600"/>
            <a:ext cx="748637" cy="748637"/>
          </a:xfrm>
          <a:prstGeom prst="rect">
            <a:avLst/>
          </a:prstGeom>
        </p:spPr>
      </p:pic>
      <p:pic>
        <p:nvPicPr>
          <p:cNvPr id="8" name="Grafik 7" descr="Kapat düz dolguyla">
            <a:extLst>
              <a:ext uri="{FF2B5EF4-FFF2-40B4-BE49-F238E27FC236}">
                <a16:creationId xmlns:a16="http://schemas.microsoft.com/office/drawing/2014/main" id="{C90C0299-8231-5051-D8F1-A2F501FD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2185" y="2814699"/>
            <a:ext cx="748636" cy="7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233</Words>
  <Application>Microsoft Office PowerPoint</Application>
  <PresentationFormat>Geniş ekran</PresentationFormat>
  <Paragraphs>46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Teması</vt:lpstr>
      <vt:lpstr>HUPROG Topluluk Tanıtımı</vt:lpstr>
      <vt:lpstr>Nedir bu programlama topluluğu?</vt:lpstr>
      <vt:lpstr>HUPROG</vt:lpstr>
      <vt:lpstr>Ödüller</vt:lpstr>
      <vt:lpstr>Topluluk Yapısı</vt:lpstr>
      <vt:lpstr>Senior Takım Görevleri </vt:lpstr>
      <vt:lpstr>Junior Takım Görevleri</vt:lpstr>
      <vt:lpstr>Dersler</vt:lpstr>
      <vt:lpstr>HUPROG’a kimler girmeli?</vt:lpstr>
      <vt:lpstr>HUPROG’a girmek bana ne katar?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HUPROG Topluluk Tanıtımı</dc:title>
  <dc:creator>YIGIT EMIR ISIKCI</dc:creator>
  <cp:lastModifiedBy>YIGIT EMIR ISIKCI</cp:lastModifiedBy>
  <cp:revision>6</cp:revision>
  <dcterms:created xsi:type="dcterms:W3CDTF">2022-11-15T15:23:51Z</dcterms:created>
  <dcterms:modified xsi:type="dcterms:W3CDTF">2022-11-17T15:07:34Z</dcterms:modified>
</cp:coreProperties>
</file>